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6" r:id="rId3"/>
  </p:sldMasterIdLst>
  <p:notesMasterIdLst>
    <p:notesMasterId r:id="rId19"/>
  </p:notesMasterIdLst>
  <p:sldIdLst>
    <p:sldId id="1057" r:id="rId4"/>
    <p:sldId id="257" r:id="rId5"/>
    <p:sldId id="259" r:id="rId6"/>
    <p:sldId id="280" r:id="rId7"/>
    <p:sldId id="296" r:id="rId8"/>
    <p:sldId id="474" r:id="rId9"/>
    <p:sldId id="480" r:id="rId10"/>
    <p:sldId id="483" r:id="rId11"/>
    <p:sldId id="1069" r:id="rId12"/>
    <p:sldId id="1070" r:id="rId13"/>
    <p:sldId id="273" r:id="rId14"/>
    <p:sldId id="275" r:id="rId15"/>
    <p:sldId id="747" r:id="rId16"/>
    <p:sldId id="276" r:id="rId17"/>
    <p:sldId id="10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D7F9C-BF1F-41AB-839B-1ED5216DFD1F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C1C30-B1D9-47E9-B133-452591187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3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56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33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4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85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4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8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0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09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28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513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4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5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04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33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09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2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8378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1866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8415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6481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412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2327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2663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7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636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9714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19/01/2026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0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27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5F00F1D-61A2-433B-8CB9-5B1D3E253C64}"/>
              </a:ext>
            </a:extLst>
          </p:cNvPr>
          <p:cNvSpPr/>
          <p:nvPr userDrawn="1"/>
        </p:nvSpPr>
        <p:spPr>
          <a:xfrm>
            <a:off x="11194869" y="0"/>
            <a:ext cx="1149531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231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id="{BCD5B71E-6DA9-F5BE-D16C-8307EA73F9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id="{BB645031-FD78-2849-7070-7A289A96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BE20717A-5202-F43C-1A54-AEBC9168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id="{E3662899-5F7F-F074-4339-D6369379EF05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id="{366B4364-C496-C265-603A-3008B95B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66ECADFB-4929-6DDD-EE70-7FB6620D4FF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B5BAB810-7FA8-9EF9-0467-36DCAC6F94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8C64A33F-B824-0BB5-C201-1439D35F5D5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A3DC8464-A808-58E3-75E5-D80451BCDBC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id="{A5A3496B-2081-14A4-ECC9-57605CF08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184F215B-72EA-418D-26F9-68B35211352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FB1A1D-AB12-7A65-6D75-849C85AE7CAE}"/>
              </a:ext>
            </a:extLst>
          </p:cNvPr>
          <p:cNvSpPr/>
          <p:nvPr userDrawn="1"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65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FAEC93-1BE5-CA8A-984D-04BEE0B542B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144157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1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9Slide.vn - 2019">
            <a:extLst>
              <a:ext uri="{FF2B5EF4-FFF2-40B4-BE49-F238E27FC236}">
                <a16:creationId xmlns:a16="http://schemas.microsoft.com/office/drawing/2014/main" id="{53080464-35BA-4930-BBAF-57057D498B9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B2A2183-8AEF-6068-4137-7CA4C57C1EE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144157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3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44.gif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14.xml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slide" Target="slide13.xml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.png"/><Relationship Id="rId5" Type="http://schemas.openxmlformats.org/officeDocument/2006/relationships/image" Target="../media/image49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9.png"/><Relationship Id="rId5" Type="http://schemas.openxmlformats.org/officeDocument/2006/relationships/slide" Target="slide10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51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5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24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11" Type="http://schemas.openxmlformats.org/officeDocument/2006/relationships/image" Target="../media/image19.png"/><Relationship Id="rId5" Type="http://schemas.openxmlformats.org/officeDocument/2006/relationships/image" Target="../media/image2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67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286001" y="2443358"/>
            <a:ext cx="4455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9998 là: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9999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7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86992" y="2610855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</a:rPr>
              <a:t>Số liền trước của số 3989 là số nào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3988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5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261419" y="1994166"/>
            <a:ext cx="4617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</a:rPr>
              <a:t>Biết một số gồm: Tám nghìn, không trăm, ba đơn vị. Số đó được viết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8003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37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chẵn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lớn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nhất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bốn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khác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246954"/>
              <a:ext cx="29644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9876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51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04410" y="887796"/>
            <a:ext cx="2969009" cy="145707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06B6E6-4858-E3D6-5FF6-5FED625071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9479" y="2934587"/>
            <a:ext cx="9133121" cy="2304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368E3-6DA4-0C78-BDFE-A06236827E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23460" y="2160564"/>
            <a:ext cx="33835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4" name="Picture 3" descr="A red and green text&#10;&#10;AI-generated content may be incorrect.">
            <a:extLst>
              <a:ext uri="{FF2B5EF4-FFF2-40B4-BE49-F238E27FC236}">
                <a16:creationId xmlns:a16="http://schemas.microsoft.com/office/drawing/2014/main" id="{5862BC52-6CBD-8BFF-54D0-B58C2DD6FF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45" y="1009511"/>
            <a:ext cx="6395258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2442599" y="125827"/>
            <a:ext cx="8234925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rồi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gồm</a:t>
            </a:r>
            <a:r>
              <a:rPr lang="en-US" sz="3733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:</a:t>
            </a:r>
            <a:endParaRPr sz="3733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DE8A93-0D3D-4EEA-AEFD-DA07D9B8F734}"/>
              </a:ext>
            </a:extLst>
          </p:cNvPr>
          <p:cNvSpPr txBox="1"/>
          <p:nvPr/>
        </p:nvSpPr>
        <p:spPr>
          <a:xfrm>
            <a:off x="2019300" y="1076325"/>
            <a:ext cx="86677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Tám nghìn, bốn trăm, bảy chục, hai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Sáu nghìn, năm trăm, chín đơn vị.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Ba nghìn, bảy trăm, sáu chục.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B920CA-0A58-4A96-883A-682392EE9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278299"/>
              </p:ext>
            </p:extLst>
          </p:nvPr>
        </p:nvGraphicFramePr>
        <p:xfrm>
          <a:off x="819149" y="2914650"/>
          <a:ext cx="10753726" cy="341376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800601">
                  <a:extLst>
                    <a:ext uri="{9D8B030D-6E8A-4147-A177-3AD203B41FA5}">
                      <a16:colId xmlns:a16="http://schemas.microsoft.com/office/drawing/2014/main" val="14513548"/>
                    </a:ext>
                  </a:extLst>
                </a:gridCol>
                <a:gridCol w="1116742">
                  <a:extLst>
                    <a:ext uri="{9D8B030D-6E8A-4147-A177-3AD203B41FA5}">
                      <a16:colId xmlns:a16="http://schemas.microsoft.com/office/drawing/2014/main" val="2410067461"/>
                    </a:ext>
                  </a:extLst>
                </a:gridCol>
                <a:gridCol w="4836383">
                  <a:extLst>
                    <a:ext uri="{9D8B030D-6E8A-4147-A177-3AD203B41FA5}">
                      <a16:colId xmlns:a16="http://schemas.microsoft.com/office/drawing/2014/main" val="65383982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3513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a) Tám nghìn, bốn trăm, bảy chục, hai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55476392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b) Sáu nghìn, năm trăm, chín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166114480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c) Ba nghìn, bảy trăm, sáu chục.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8264" marR="58264" marT="0" marB="0" anchor="ctr"/>
                </a:tc>
                <a:extLst>
                  <a:ext uri="{0D108BD9-81ED-4DB2-BD59-A6C34878D82A}">
                    <a16:rowId xmlns:a16="http://schemas.microsoft.com/office/drawing/2014/main" val="2478239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635AD5A-90FC-478A-9044-E223D0D8AB28}"/>
              </a:ext>
            </a:extLst>
          </p:cNvPr>
          <p:cNvSpPr txBox="1"/>
          <p:nvPr/>
        </p:nvSpPr>
        <p:spPr>
          <a:xfrm>
            <a:off x="5676900" y="38576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8 472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69D461-B9B1-4EFF-9D8C-628BBB7C8F69}"/>
              </a:ext>
            </a:extLst>
          </p:cNvPr>
          <p:cNvSpPr txBox="1"/>
          <p:nvPr/>
        </p:nvSpPr>
        <p:spPr>
          <a:xfrm>
            <a:off x="6848475" y="3743325"/>
            <a:ext cx="4829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nghìn bốn trăm bảy mươi hai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B0455-159D-4CD1-9ED4-F93EC0FBF625}"/>
              </a:ext>
            </a:extLst>
          </p:cNvPr>
          <p:cNvSpPr txBox="1"/>
          <p:nvPr/>
        </p:nvSpPr>
        <p:spPr>
          <a:xfrm>
            <a:off x="5734050" y="481965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2E7FF-F8D7-47B9-B178-4148058E0405}"/>
              </a:ext>
            </a:extLst>
          </p:cNvPr>
          <p:cNvSpPr txBox="1"/>
          <p:nvPr/>
        </p:nvSpPr>
        <p:spPr>
          <a:xfrm>
            <a:off x="6838951" y="4762500"/>
            <a:ext cx="477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ACC2A-88EE-42DA-841B-38F49286B9B0}"/>
              </a:ext>
            </a:extLst>
          </p:cNvPr>
          <p:cNvSpPr txBox="1"/>
          <p:nvPr/>
        </p:nvSpPr>
        <p:spPr>
          <a:xfrm>
            <a:off x="5753100" y="5686425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B01F97-21D2-4540-B8FC-F9AA8A2654A0}"/>
              </a:ext>
            </a:extLst>
          </p:cNvPr>
          <p:cNvSpPr txBox="1"/>
          <p:nvPr/>
        </p:nvSpPr>
        <p:spPr>
          <a:xfrm>
            <a:off x="6972301" y="5667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nghìn bảy trăm sáu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A54ABDA-46DA-31C5-E7F5-AF2A9A097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269" y="144157"/>
            <a:ext cx="1571655" cy="15716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014821" y="438290"/>
            <a:ext cx="2081304" cy="833853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4267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5AFE5-CC27-4A7A-8BCA-6376849D5AB9}"/>
              </a:ext>
            </a:extLst>
          </p:cNvPr>
          <p:cNvSpPr txBox="1"/>
          <p:nvPr/>
        </p:nvSpPr>
        <p:spPr>
          <a:xfrm>
            <a:off x="790575" y="180022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40059-2537-4C34-A1AC-23EADA6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587625"/>
            <a:ext cx="10372725" cy="864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71A22-B5C5-47A4-9934-96EC4B2EB3EE}"/>
              </a:ext>
            </a:extLst>
          </p:cNvPr>
          <p:cNvSpPr txBox="1"/>
          <p:nvPr/>
        </p:nvSpPr>
        <p:spPr>
          <a:xfrm>
            <a:off x="819150" y="3495675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DC66-F8A6-4666-B434-C2C25A64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4797904"/>
            <a:ext cx="10534650" cy="74537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53931ECF-700E-4AC4-BBCE-4152BEEA7D64}"/>
              </a:ext>
            </a:extLst>
          </p:cNvPr>
          <p:cNvSpPr/>
          <p:nvPr/>
        </p:nvSpPr>
        <p:spPr>
          <a:xfrm rot="5400000">
            <a:off x="2756657" y="1727961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5B5FC-4D4C-4E7C-A108-53B4A7AC2EDB}"/>
              </a:ext>
            </a:extLst>
          </p:cNvPr>
          <p:cNvSpPr txBox="1"/>
          <p:nvPr/>
        </p:nvSpPr>
        <p:spPr>
          <a:xfrm>
            <a:off x="2319959" y="1862758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6598107-43D1-4A6A-AFBF-DA97BD5EFB78}"/>
              </a:ext>
            </a:extLst>
          </p:cNvPr>
          <p:cNvSpPr/>
          <p:nvPr/>
        </p:nvSpPr>
        <p:spPr>
          <a:xfrm rot="5400000">
            <a:off x="5052182" y="169938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F522B-46D8-4BD2-AC08-EC750BEDEBFE}"/>
              </a:ext>
            </a:extLst>
          </p:cNvPr>
          <p:cNvSpPr txBox="1"/>
          <p:nvPr/>
        </p:nvSpPr>
        <p:spPr>
          <a:xfrm>
            <a:off x="4615484" y="183418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0AB958-E4B9-4545-8F66-A5DA4F3FDFCB}"/>
              </a:ext>
            </a:extLst>
          </p:cNvPr>
          <p:cNvSpPr/>
          <p:nvPr/>
        </p:nvSpPr>
        <p:spPr>
          <a:xfrm>
            <a:off x="7753350" y="2800350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E498-F5C4-4131-8A98-34567F4C5E48}"/>
              </a:ext>
            </a:extLst>
          </p:cNvPr>
          <p:cNvSpPr/>
          <p:nvPr/>
        </p:nvSpPr>
        <p:spPr>
          <a:xfrm>
            <a:off x="9925050" y="2828925"/>
            <a:ext cx="1152525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3 900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A58C83C-927A-4493-861D-ED2364790F64}"/>
              </a:ext>
            </a:extLst>
          </p:cNvPr>
          <p:cNvSpPr/>
          <p:nvPr/>
        </p:nvSpPr>
        <p:spPr>
          <a:xfrm rot="5400000">
            <a:off x="2566157" y="3852036"/>
            <a:ext cx="382660" cy="1685924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946BE-C514-42A6-9875-B598D0D961A0}"/>
              </a:ext>
            </a:extLst>
          </p:cNvPr>
          <p:cNvSpPr txBox="1"/>
          <p:nvPr/>
        </p:nvSpPr>
        <p:spPr>
          <a:xfrm>
            <a:off x="2129459" y="3986833"/>
            <a:ext cx="12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65F3DA-DD53-427D-96E8-A4B8E02CC1D0}"/>
              </a:ext>
            </a:extLst>
          </p:cNvPr>
          <p:cNvSpPr/>
          <p:nvPr/>
        </p:nvSpPr>
        <p:spPr>
          <a:xfrm>
            <a:off x="5486400" y="496252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5 680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DA689D-4AF8-4AAA-8A3F-F63C6BC7E94D}"/>
              </a:ext>
            </a:extLst>
          </p:cNvPr>
          <p:cNvSpPr/>
          <p:nvPr/>
        </p:nvSpPr>
        <p:spPr>
          <a:xfrm>
            <a:off x="9915525" y="4943475"/>
            <a:ext cx="114300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5 700</a:t>
            </a:r>
          </a:p>
        </p:txBody>
      </p:sp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7" grpId="0" animBg="1"/>
      <p:bldP spid="18" grpId="0" animBg="1"/>
      <p:bldP spid="23" grpId="0" animBg="1"/>
      <p:bldP spid="24" grpId="0"/>
      <p:bldP spid="8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39C98-5343-4EE5-9BB4-DC2FFD9D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140" y="514677"/>
            <a:ext cx="2249619" cy="12375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FC3245D-8D3D-41A1-8A3C-FC42B5401817}"/>
              </a:ext>
            </a:extLst>
          </p:cNvPr>
          <p:cNvGrpSpPr/>
          <p:nvPr/>
        </p:nvGrpSpPr>
        <p:grpSpPr>
          <a:xfrm>
            <a:off x="666749" y="2209800"/>
            <a:ext cx="5838825" cy="584775"/>
            <a:chOff x="666749" y="2209800"/>
            <a:chExt cx="5838825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2FDC28-D033-4AAB-A295-57D51730CB74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 3892 = 3000 + 800 + 90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3A690A6-31F7-4619-8EAE-660BD573AB7F}"/>
                </a:ext>
              </a:extLst>
            </p:cNvPr>
            <p:cNvSpPr/>
            <p:nvPr/>
          </p:nvSpPr>
          <p:spPr>
            <a:xfrm>
              <a:off x="5353050" y="22764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300B3-CD98-49DF-9BED-BC229781BEE7}"/>
              </a:ext>
            </a:extLst>
          </p:cNvPr>
          <p:cNvGrpSpPr/>
          <p:nvPr/>
        </p:nvGrpSpPr>
        <p:grpSpPr>
          <a:xfrm>
            <a:off x="6724649" y="2257425"/>
            <a:ext cx="5838825" cy="584775"/>
            <a:chOff x="666749" y="2209800"/>
            <a:chExt cx="5838825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0018C4-76E7-4A72-BDA0-FAACACBF0633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 5701 = 5000 +        + 1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3FC3DB-3218-4D66-8196-3DCC9FD7AD23}"/>
                </a:ext>
              </a:extLst>
            </p:cNvPr>
            <p:cNvSpPr/>
            <p:nvPr/>
          </p:nvSpPr>
          <p:spPr>
            <a:xfrm>
              <a:off x="3543300" y="225742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8037A3-1F88-4E38-A1CD-2D195A8BBE28}"/>
              </a:ext>
            </a:extLst>
          </p:cNvPr>
          <p:cNvGrpSpPr/>
          <p:nvPr/>
        </p:nvGrpSpPr>
        <p:grpSpPr>
          <a:xfrm>
            <a:off x="666749" y="3267075"/>
            <a:ext cx="5838825" cy="584775"/>
            <a:chOff x="666749" y="2209800"/>
            <a:chExt cx="5838825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04DD4-EFDD-470B-BDC3-8525D40DDAF1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c) 6008 = 6000 + 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DEE903-059B-4877-86E4-91872BD633A5}"/>
                </a:ext>
              </a:extLst>
            </p:cNvPr>
            <p:cNvSpPr/>
            <p:nvPr/>
          </p:nvSpPr>
          <p:spPr>
            <a:xfrm>
              <a:off x="354330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B3B2DE-33E8-4C5D-8998-A5A2C1182F5D}"/>
              </a:ext>
            </a:extLst>
          </p:cNvPr>
          <p:cNvGrpSpPr/>
          <p:nvPr/>
        </p:nvGrpSpPr>
        <p:grpSpPr>
          <a:xfrm>
            <a:off x="6734174" y="3286125"/>
            <a:ext cx="5838825" cy="584775"/>
            <a:chOff x="666749" y="2209800"/>
            <a:chExt cx="5838825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F6703-182E-48EF-91CC-BC62DD06C39C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d) 2046 = 2000 +   ?    +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EE515-CB92-4840-9FC9-DAF3C3E81AC6}"/>
                </a:ext>
              </a:extLst>
            </p:cNvPr>
            <p:cNvSpPr/>
            <p:nvPr/>
          </p:nvSpPr>
          <p:spPr>
            <a:xfrm>
              <a:off x="3590925" y="22383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B0C0BA-A8F4-4C1A-A495-CD285ABDE6ED}"/>
                </a:ext>
              </a:extLst>
            </p:cNvPr>
            <p:cNvSpPr/>
            <p:nvPr/>
          </p:nvSpPr>
          <p:spPr>
            <a:xfrm>
              <a:off x="466725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5E3E39-D704-4FB8-B0BD-430F382A2381}"/>
              </a:ext>
            </a:extLst>
          </p:cNvPr>
          <p:cNvSpPr/>
          <p:nvPr/>
        </p:nvSpPr>
        <p:spPr>
          <a:xfrm>
            <a:off x="5343525" y="22574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71AB11-0CB8-412B-8915-D272B45AF058}"/>
              </a:ext>
            </a:extLst>
          </p:cNvPr>
          <p:cNvSpPr/>
          <p:nvPr/>
        </p:nvSpPr>
        <p:spPr>
          <a:xfrm>
            <a:off x="9591675" y="228599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A419F0-7411-4A55-B1A5-7D4D28573223}"/>
              </a:ext>
            </a:extLst>
          </p:cNvPr>
          <p:cNvSpPr/>
          <p:nvPr/>
        </p:nvSpPr>
        <p:spPr>
          <a:xfrm>
            <a:off x="3552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F59000-D16E-4B4F-940B-F996519136B6}"/>
              </a:ext>
            </a:extLst>
          </p:cNvPr>
          <p:cNvSpPr/>
          <p:nvPr/>
        </p:nvSpPr>
        <p:spPr>
          <a:xfrm>
            <a:off x="9648825" y="3286124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052C8E-89F4-400A-BEDD-649F2FCFCE84}"/>
              </a:ext>
            </a:extLst>
          </p:cNvPr>
          <p:cNvSpPr/>
          <p:nvPr/>
        </p:nvSpPr>
        <p:spPr>
          <a:xfrm>
            <a:off x="10734675" y="3295649"/>
            <a:ext cx="68580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883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308856" y="237933"/>
            <a:ext cx="1980688" cy="66177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endParaRPr sz="3733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EF5B-4F33-4BB8-A425-82527BE56486}"/>
              </a:ext>
            </a:extLst>
          </p:cNvPr>
          <p:cNvSpPr txBox="1"/>
          <p:nvPr/>
        </p:nvSpPr>
        <p:spPr>
          <a:xfrm>
            <a:off x="1045030" y="1357225"/>
            <a:ext cx="10508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3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69923-47A1-498E-85B9-9FA743F1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989097"/>
            <a:ext cx="7791450" cy="2240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11F9D-60E0-4ED4-B296-8FB0F6F4856F}"/>
              </a:ext>
            </a:extLst>
          </p:cNvPr>
          <p:cNvSpPr txBox="1"/>
          <p:nvPr/>
        </p:nvSpPr>
        <p:spPr>
          <a:xfrm>
            <a:off x="3076575" y="5267325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1505, 1506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1983-5E0F-485B-BA35-70F562FA0028}"/>
              </a:ext>
            </a:extLst>
          </p:cNvPr>
          <p:cNvSpPr txBox="1"/>
          <p:nvPr/>
        </p:nvSpPr>
        <p:spPr>
          <a:xfrm>
            <a:off x="7096125" y="5295900"/>
            <a:ext cx="359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1999, 2000</a:t>
            </a:r>
          </a:p>
        </p:txBody>
      </p:sp>
    </p:spTree>
    <p:extLst>
      <p:ext uri="{BB962C8B-B14F-4D97-AF65-F5344CB8AC3E}">
        <p14:creationId xmlns:p14="http://schemas.microsoft.com/office/powerpoint/2010/main" val="216431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CB325-A7F6-4B1E-B5CC-D3364A4E3156}"/>
              </a:ext>
            </a:extLst>
          </p:cNvPr>
          <p:cNvSpPr txBox="1"/>
          <p:nvPr/>
        </p:nvSpPr>
        <p:spPr>
          <a:xfrm>
            <a:off x="1587049" y="652677"/>
            <a:ext cx="92714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5</a:t>
            </a:r>
            <a:r>
              <a:rPr lang="en-US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.</a:t>
            </a:r>
            <a:r>
              <a:rPr lang="vi-VN" sz="3200" b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Từ các thẻ số bên, lập được tất cả bao nhiêu số có bốn chữ số?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B3A9B8-2CC7-4598-8ADC-1032D836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2678363"/>
            <a:ext cx="1600200" cy="196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6D7B5-1F91-42FD-90D0-254B02FA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2620243"/>
            <a:ext cx="1419224" cy="196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EFA28-E269-4ECC-BA38-E6AF7BDB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4" y="2495914"/>
            <a:ext cx="1381125" cy="2076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969FE4-DEFF-441E-A15D-6E22EA9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387" y="2676525"/>
            <a:ext cx="1588125" cy="2095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104C878-75CC-4051-BD43-B8C7762645D3}"/>
              </a:ext>
            </a:extLst>
          </p:cNvPr>
          <p:cNvGrpSpPr/>
          <p:nvPr/>
        </p:nvGrpSpPr>
        <p:grpSpPr>
          <a:xfrm>
            <a:off x="7667625" y="1257300"/>
            <a:ext cx="3267075" cy="923925"/>
            <a:chOff x="7534275" y="1486264"/>
            <a:chExt cx="5719762" cy="2171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5BF73-ACAA-4649-96C0-AB0B29E40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4C8B3C-5C45-4EAD-8C05-E82680B3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721F00-8E32-4E45-9E4A-176B3EF1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6049" y="1486264"/>
              <a:ext cx="1381125" cy="20760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D0AEA5-EAD8-4509-BD02-D3EA5E16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65912" y="1562100"/>
              <a:ext cx="1588125" cy="20955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E929E9-5260-418E-B9FE-5D0C9EAEC5F0}"/>
              </a:ext>
            </a:extLst>
          </p:cNvPr>
          <p:cNvSpPr txBox="1"/>
          <p:nvPr/>
        </p:nvSpPr>
        <p:spPr>
          <a:xfrm>
            <a:off x="1171575" y="4819650"/>
            <a:ext cx="600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A. 4    B. 6   C. 12    D. 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3EF0B7-D767-4325-B27E-45AB6188B328}"/>
              </a:ext>
            </a:extLst>
          </p:cNvPr>
          <p:cNvGrpSpPr/>
          <p:nvPr/>
        </p:nvGrpSpPr>
        <p:grpSpPr>
          <a:xfrm>
            <a:off x="7820025" y="2214947"/>
            <a:ext cx="3095625" cy="899728"/>
            <a:chOff x="7534275" y="1428479"/>
            <a:chExt cx="5757644" cy="2234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D4BA49-CB9F-4385-8ABD-0FBE460F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B75F836-572A-4722-8696-25A8863F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1D6DA7-AED5-41A2-A6A4-382954C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09B03A-07C7-4216-B488-04C8F737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07978">
              <a:off x="10362867" y="1428479"/>
              <a:ext cx="1588125" cy="20955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72FF22-D890-4611-BCF7-316403B08259}"/>
              </a:ext>
            </a:extLst>
          </p:cNvPr>
          <p:cNvGrpSpPr/>
          <p:nvPr/>
        </p:nvGrpSpPr>
        <p:grpSpPr>
          <a:xfrm>
            <a:off x="7840100" y="3043622"/>
            <a:ext cx="3170799" cy="946446"/>
            <a:chOff x="7532312" y="1472585"/>
            <a:chExt cx="5759607" cy="22559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93EBF76-64B3-49B3-AF7D-C679F3C1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092" y="1478995"/>
              <a:ext cx="1600201" cy="19685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07EAA14-6B8A-4186-B813-3DBD7D1DD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2312" y="1762471"/>
              <a:ext cx="1419224" cy="19660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27FA277-C58E-4DA0-9087-2EB54D27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F569468-165C-4EAE-B753-3487E21B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9571">
              <a:off x="8961039" y="1472585"/>
              <a:ext cx="1588125" cy="20954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32996B-BB91-4B17-ABAC-5EB5E0C71164}"/>
              </a:ext>
            </a:extLst>
          </p:cNvPr>
          <p:cNvGrpSpPr/>
          <p:nvPr/>
        </p:nvGrpSpPr>
        <p:grpSpPr>
          <a:xfrm>
            <a:off x="7759874" y="3948497"/>
            <a:ext cx="3376143" cy="879140"/>
            <a:chOff x="7317377" y="1495289"/>
            <a:chExt cx="6132605" cy="20954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E99742-04FA-46F2-9991-FE5D9A2E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5B9F1A-58A0-4909-A352-86142095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758" y="1535433"/>
              <a:ext cx="1419224" cy="19660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6F59D1D-7FC7-4420-B38D-1B3C6272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46FFB9D-C294-4658-A89F-A34BEBB4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55A80F-436A-48F8-9C34-EA2919A658B1}"/>
              </a:ext>
            </a:extLst>
          </p:cNvPr>
          <p:cNvGrpSpPr/>
          <p:nvPr/>
        </p:nvGrpSpPr>
        <p:grpSpPr>
          <a:xfrm>
            <a:off x="7817024" y="4837011"/>
            <a:ext cx="3335110" cy="905026"/>
            <a:chOff x="7317377" y="1433588"/>
            <a:chExt cx="6058071" cy="215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C5462F-D2E7-42FE-8824-9D034D3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FFC7785-E278-4D4A-A1E2-16B6C8A8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7562" y="1580840"/>
              <a:ext cx="1419224" cy="196604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CC30D4-8D34-467A-9F5D-E5E644C4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E0003F-0872-489B-ABF7-57274DC4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422D0F8-2622-45D6-84DB-2D7218DAAEE5}"/>
              </a:ext>
            </a:extLst>
          </p:cNvPr>
          <p:cNvGrpSpPr/>
          <p:nvPr/>
        </p:nvGrpSpPr>
        <p:grpSpPr>
          <a:xfrm>
            <a:off x="7883699" y="5751411"/>
            <a:ext cx="3335110" cy="905026"/>
            <a:chOff x="7317377" y="1433588"/>
            <a:chExt cx="6058071" cy="21572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BCB08A-A8EC-4521-9203-2AAD5B656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EB16BF8-5F90-4ADC-A8A5-CBE39E89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1225" y="1512730"/>
              <a:ext cx="1419224" cy="19660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04FF6A4-A3CB-4FFC-88EE-EBC3EB39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4425" y="1450259"/>
              <a:ext cx="1381126" cy="20760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782A05C-5680-4703-9834-EBA0B46D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07DA66F2-802B-4349-B2A1-099D6C5E4C9B}"/>
              </a:ext>
            </a:extLst>
          </p:cNvPr>
          <p:cNvSpPr/>
          <p:nvPr/>
        </p:nvSpPr>
        <p:spPr>
          <a:xfrm>
            <a:off x="2219325" y="4762500"/>
            <a:ext cx="647700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6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0294D-A01A-46D7-C37A-E53297045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60E7EA-A1FB-FAAE-22BE-716F02A6D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66DE56-2769-105B-C48A-CB90ED8BCF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ED921EC-319C-3E5B-18FB-035D9D0B91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012891C-EB9B-6FB7-D42E-BBCD536C2F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E33F9E3-6C52-C24D-637D-12FD927C1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20062FF-692E-C050-E767-7B5758EB78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133EE0-496C-B074-C09A-00815061D4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BECF9CA-9422-4EFA-780D-AB79178F9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CDD964D-3934-2194-2019-B0EC1A47A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0B9FC88-8AA6-5206-3827-A88F09EF3F9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D6F2A865-C675-143E-B53C-05DD3B78FA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71" y="1066298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312</Words>
  <Application>Microsoft Office PowerPoint</Application>
  <PresentationFormat>Widescreen</PresentationFormat>
  <Paragraphs>54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UTM Avo</vt:lpstr>
      <vt:lpstr>Geography Subject for Elementary: Europe Continent by Slidesgo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38</cp:revision>
  <dcterms:created xsi:type="dcterms:W3CDTF">2022-10-08T01:40:01Z</dcterms:created>
  <dcterms:modified xsi:type="dcterms:W3CDTF">2026-01-19T06:49:50Z</dcterms:modified>
</cp:coreProperties>
</file>