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3" r:id="rId2"/>
    <p:sldMasterId id="2147483731" r:id="rId3"/>
  </p:sldMasterIdLst>
  <p:notesMasterIdLst>
    <p:notesMasterId r:id="rId21"/>
  </p:notesMasterIdLst>
  <p:sldIdLst>
    <p:sldId id="264" r:id="rId4"/>
    <p:sldId id="256" r:id="rId5"/>
    <p:sldId id="299" r:id="rId6"/>
    <p:sldId id="2636" r:id="rId7"/>
    <p:sldId id="316" r:id="rId8"/>
    <p:sldId id="326" r:id="rId9"/>
    <p:sldId id="308" r:id="rId10"/>
    <p:sldId id="330" r:id="rId11"/>
    <p:sldId id="331" r:id="rId12"/>
    <p:sldId id="288" r:id="rId13"/>
    <p:sldId id="335" r:id="rId14"/>
    <p:sldId id="336" r:id="rId15"/>
    <p:sldId id="341" r:id="rId16"/>
    <p:sldId id="530" r:id="rId17"/>
    <p:sldId id="2637" r:id="rId18"/>
    <p:sldId id="2640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3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4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0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9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179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9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3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45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41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98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0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9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81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82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8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2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34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DC24D0-8C26-C8E1-76FC-BEE62E39AC2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DE74B3-8949-D55F-BB3E-C266FA509D28}"/>
              </a:ext>
            </a:extLst>
          </p:cNvPr>
          <p:cNvSpPr/>
          <p:nvPr userDrawn="1"/>
        </p:nvSpPr>
        <p:spPr>
          <a:xfrm>
            <a:off x="357352" y="441434"/>
            <a:ext cx="11445765" cy="6085490"/>
          </a:xfrm>
          <a:prstGeom prst="roundRect">
            <a:avLst/>
          </a:prstGeom>
          <a:ln w="76200">
            <a:solidFill>
              <a:srgbClr val="00206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ABEA97-2852-8F58-01C9-A2834065DA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259772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2AE4A3-3927-020C-9C35-F1CE529B998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259772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74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openxmlformats.org/officeDocument/2006/relationships/image" Target="../media/image19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openxmlformats.org/officeDocument/2006/relationships/image" Target="../media/image19.sv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389" b="-373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3396" y="4769143"/>
            <a:ext cx="4033217" cy="2036775"/>
          </a:xfrm>
          <a:custGeom>
            <a:avLst/>
            <a:gdLst/>
            <a:ahLst/>
            <a:cxnLst/>
            <a:rect l="l" t="t" r="r" b="b"/>
            <a:pathLst>
              <a:path w="6049825" h="3055162">
                <a:moveTo>
                  <a:pt x="0" y="0"/>
                </a:moveTo>
                <a:lnTo>
                  <a:pt x="6049825" y="0"/>
                </a:lnTo>
                <a:lnTo>
                  <a:pt x="6049825" y="3055162"/>
                </a:lnTo>
                <a:lnTo>
                  <a:pt x="0" y="305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370048" y="4396073"/>
            <a:ext cx="2445508" cy="2409845"/>
          </a:xfrm>
          <a:custGeom>
            <a:avLst/>
            <a:gdLst/>
            <a:ahLst/>
            <a:cxnLst/>
            <a:rect l="l" t="t" r="r" b="b"/>
            <a:pathLst>
              <a:path w="3668262" h="3614767">
                <a:moveTo>
                  <a:pt x="0" y="0"/>
                </a:moveTo>
                <a:lnTo>
                  <a:pt x="3668262" y="0"/>
                </a:lnTo>
                <a:lnTo>
                  <a:pt x="3668262" y="3614767"/>
                </a:lnTo>
                <a:lnTo>
                  <a:pt x="0" y="3614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9238587" y="192221"/>
            <a:ext cx="2953413" cy="6665779"/>
          </a:xfrm>
          <a:custGeom>
            <a:avLst/>
            <a:gdLst/>
            <a:ahLst/>
            <a:cxnLst/>
            <a:rect l="l" t="t" r="r" b="b"/>
            <a:pathLst>
              <a:path w="4430120" h="9998668">
                <a:moveTo>
                  <a:pt x="4430120" y="0"/>
                </a:moveTo>
                <a:lnTo>
                  <a:pt x="0" y="0"/>
                </a:lnTo>
                <a:lnTo>
                  <a:pt x="0" y="9998668"/>
                </a:lnTo>
                <a:lnTo>
                  <a:pt x="4430120" y="9998668"/>
                </a:lnTo>
                <a:lnTo>
                  <a:pt x="4430120" y="0"/>
                </a:lnTo>
                <a:close/>
              </a:path>
            </a:pathLst>
          </a:custGeom>
          <a:blipFill>
            <a:blip r:embed="rId6"/>
            <a:stretch>
              <a:fillRect l="-85213" b="-1305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7429126" y="3592913"/>
            <a:ext cx="4556863" cy="3265087"/>
          </a:xfrm>
          <a:custGeom>
            <a:avLst/>
            <a:gdLst/>
            <a:ahLst/>
            <a:cxnLst/>
            <a:rect l="l" t="t" r="r" b="b"/>
            <a:pathLst>
              <a:path w="6835295" h="4897630">
                <a:moveTo>
                  <a:pt x="6835295" y="0"/>
                </a:moveTo>
                <a:lnTo>
                  <a:pt x="0" y="0"/>
                </a:lnTo>
                <a:lnTo>
                  <a:pt x="0" y="4897630"/>
                </a:lnTo>
                <a:lnTo>
                  <a:pt x="6835295" y="4897630"/>
                </a:lnTo>
                <a:lnTo>
                  <a:pt x="6835295" y="0"/>
                </a:lnTo>
                <a:close/>
              </a:path>
            </a:pathLst>
          </a:custGeom>
          <a:blipFill>
            <a:blip r:embed="rId7"/>
            <a:stretch>
              <a:fillRect b="-471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39450" y="4042176"/>
            <a:ext cx="3646301" cy="2815825"/>
          </a:xfrm>
          <a:custGeom>
            <a:avLst/>
            <a:gdLst/>
            <a:ahLst/>
            <a:cxnLst/>
            <a:rect l="l" t="t" r="r" b="b"/>
            <a:pathLst>
              <a:path w="5469451" h="4223737">
                <a:moveTo>
                  <a:pt x="0" y="0"/>
                </a:moveTo>
                <a:lnTo>
                  <a:pt x="5469451" y="0"/>
                </a:lnTo>
                <a:lnTo>
                  <a:pt x="5469451" y="4223737"/>
                </a:lnTo>
                <a:lnTo>
                  <a:pt x="0" y="422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7604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green and orange letters&#10;&#10;AI-generated content may be incorrect.">
            <a:extLst>
              <a:ext uri="{FF2B5EF4-FFF2-40B4-BE49-F238E27FC236}">
                <a16:creationId xmlns:a16="http://schemas.microsoft.com/office/drawing/2014/main" id="{867906B5-C1A8-FA87-ACE7-E98531FF90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02" y="1859401"/>
            <a:ext cx="7986452" cy="209720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92EFA3-96D0-96DA-0C63-8FD96D77E4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394" y="3722560"/>
            <a:ext cx="2884196" cy="3043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58ABF1-488F-47CF-864F-5B90D04063CC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FCE4ABB9-2B4F-431C-ACD6-7A6618898161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21" name="Google Shape;5317;p41">
              <a:extLst>
                <a:ext uri="{FF2B5EF4-FFF2-40B4-BE49-F238E27FC236}">
                  <a16:creationId xmlns:a16="http://schemas.microsoft.com/office/drawing/2014/main" id="{7FB47735-A2DE-4D52-8C42-209F5BB49026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5FE8DDA-B0B9-4492-81F4-0F3B1463D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28A1CBD-34F3-4D55-BC79-9A16E9E93255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639C9AF-D229-4299-B30C-98D899CB5440}"/>
              </a:ext>
            </a:extLst>
          </p:cNvPr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4BD3CC5-8EAE-449C-AC66-F4F0B3B1B56C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9" name="Google Shape;5317;p41">
            <a:extLst>
              <a:ext uri="{FF2B5EF4-FFF2-40B4-BE49-F238E27FC236}">
                <a16:creationId xmlns:a16="http://schemas.microsoft.com/office/drawing/2014/main" id="{9CCD9A98-B0EF-4047-839E-57412DEF1B63}"/>
              </a:ext>
            </a:extLst>
          </p:cNvPr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A4ECDC-A019-4C7B-AA0F-ED36ABE8B103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74B7AC-25E1-496A-AD2E-7342DEF40D6D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giấu jặt ǇrƟ</a:t>
            </a:r>
            <a:endParaRPr lang="en-US" sz="3000" b="1" dirty="0" err="1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9" grpId="0" animBg="1"/>
      <p:bldP spid="30" grpId="0" animBg="1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464684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265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65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en-US" sz="4265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693914" cy="748666"/>
          </a:xfrm>
          <a:custGeom>
            <a:avLst/>
            <a:gdLst>
              <a:gd name="connsiteX0" fmla="*/ 0 w 4693914"/>
              <a:gd name="connsiteY0" fmla="*/ 0 h 748666"/>
              <a:gd name="connsiteX1" fmla="*/ 4693914 w 4693914"/>
              <a:gd name="connsiteY1" fmla="*/ 0 h 748666"/>
              <a:gd name="connsiteX2" fmla="*/ 4693914 w 4693914"/>
              <a:gd name="connsiteY2" fmla="*/ 748666 h 748666"/>
              <a:gd name="connsiteX3" fmla="*/ 0 w 4693914"/>
              <a:gd name="connsiteY3" fmla="*/ 748666 h 748666"/>
              <a:gd name="connsiteX4" fmla="*/ 0 w 4693914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3914" h="748666" fill="none" extrusionOk="0">
                <a:moveTo>
                  <a:pt x="0" y="0"/>
                </a:moveTo>
                <a:cubicBezTo>
                  <a:pt x="682089" y="-108347"/>
                  <a:pt x="2883363" y="-22314"/>
                  <a:pt x="4693914" y="0"/>
                </a:cubicBezTo>
                <a:cubicBezTo>
                  <a:pt x="4639640" y="295940"/>
                  <a:pt x="4652191" y="572857"/>
                  <a:pt x="4693914" y="748666"/>
                </a:cubicBezTo>
                <a:cubicBezTo>
                  <a:pt x="3665696" y="888885"/>
                  <a:pt x="1685314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693914" h="748666" stroke="0" extrusionOk="0">
                <a:moveTo>
                  <a:pt x="0" y="0"/>
                </a:moveTo>
                <a:cubicBezTo>
                  <a:pt x="1577854" y="-89055"/>
                  <a:pt x="2708226" y="83564"/>
                  <a:pt x="4693914" y="0"/>
                </a:cubicBezTo>
                <a:cubicBezTo>
                  <a:pt x="4658302" y="152657"/>
                  <a:pt x="4713639" y="473777"/>
                  <a:pt x="4693914" y="748666"/>
                </a:cubicBezTo>
                <a:cubicBezTo>
                  <a:pt x="4198459" y="872109"/>
                  <a:pt x="1450481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71F1F-5D5F-4F79-AC9A-C16EE529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682" y="888414"/>
            <a:ext cx="63464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2472289" y="261339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879324" y="227158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nhiều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2355332" y="186911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2424223" y="227158"/>
            <a:ext cx="8525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49E00-C478-F3AA-492D-AE0C1324E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2E8F49E-9802-2FA8-54D7-96A816BFB4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389" b="-373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877021-B3D3-8FBE-A914-54DB1B30E16C}"/>
              </a:ext>
            </a:extLst>
          </p:cNvPr>
          <p:cNvSpPr/>
          <p:nvPr/>
        </p:nvSpPr>
        <p:spPr>
          <a:xfrm>
            <a:off x="253396" y="4769143"/>
            <a:ext cx="4033217" cy="2036775"/>
          </a:xfrm>
          <a:custGeom>
            <a:avLst/>
            <a:gdLst/>
            <a:ahLst/>
            <a:cxnLst/>
            <a:rect l="l" t="t" r="r" b="b"/>
            <a:pathLst>
              <a:path w="6049825" h="3055162">
                <a:moveTo>
                  <a:pt x="0" y="0"/>
                </a:moveTo>
                <a:lnTo>
                  <a:pt x="6049825" y="0"/>
                </a:lnTo>
                <a:lnTo>
                  <a:pt x="6049825" y="3055162"/>
                </a:lnTo>
                <a:lnTo>
                  <a:pt x="0" y="30551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247C039-94C1-3F5D-5D1A-7C455D5E13CB}"/>
              </a:ext>
            </a:extLst>
          </p:cNvPr>
          <p:cNvSpPr/>
          <p:nvPr/>
        </p:nvSpPr>
        <p:spPr>
          <a:xfrm>
            <a:off x="3370048" y="4396073"/>
            <a:ext cx="2445508" cy="2409845"/>
          </a:xfrm>
          <a:custGeom>
            <a:avLst/>
            <a:gdLst/>
            <a:ahLst/>
            <a:cxnLst/>
            <a:rect l="l" t="t" r="r" b="b"/>
            <a:pathLst>
              <a:path w="3668262" h="3614767">
                <a:moveTo>
                  <a:pt x="0" y="0"/>
                </a:moveTo>
                <a:lnTo>
                  <a:pt x="3668262" y="0"/>
                </a:lnTo>
                <a:lnTo>
                  <a:pt x="3668262" y="3614767"/>
                </a:lnTo>
                <a:lnTo>
                  <a:pt x="0" y="3614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E7B5712-BB84-3178-1DFD-37266A8ABECD}"/>
              </a:ext>
            </a:extLst>
          </p:cNvPr>
          <p:cNvSpPr/>
          <p:nvPr/>
        </p:nvSpPr>
        <p:spPr>
          <a:xfrm flipH="1">
            <a:off x="9238587" y="192221"/>
            <a:ext cx="2953413" cy="6665779"/>
          </a:xfrm>
          <a:custGeom>
            <a:avLst/>
            <a:gdLst/>
            <a:ahLst/>
            <a:cxnLst/>
            <a:rect l="l" t="t" r="r" b="b"/>
            <a:pathLst>
              <a:path w="4430120" h="9998668">
                <a:moveTo>
                  <a:pt x="4430120" y="0"/>
                </a:moveTo>
                <a:lnTo>
                  <a:pt x="0" y="0"/>
                </a:lnTo>
                <a:lnTo>
                  <a:pt x="0" y="9998668"/>
                </a:lnTo>
                <a:lnTo>
                  <a:pt x="4430120" y="9998668"/>
                </a:lnTo>
                <a:lnTo>
                  <a:pt x="4430120" y="0"/>
                </a:lnTo>
                <a:close/>
              </a:path>
            </a:pathLst>
          </a:custGeom>
          <a:blipFill>
            <a:blip r:embed="rId6"/>
            <a:stretch>
              <a:fillRect l="-85213" b="-13059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B559295-29A9-F6A4-9900-5477EDED253E}"/>
              </a:ext>
            </a:extLst>
          </p:cNvPr>
          <p:cNvSpPr/>
          <p:nvPr/>
        </p:nvSpPr>
        <p:spPr>
          <a:xfrm flipH="1">
            <a:off x="7429126" y="3592913"/>
            <a:ext cx="4556863" cy="3265087"/>
          </a:xfrm>
          <a:custGeom>
            <a:avLst/>
            <a:gdLst/>
            <a:ahLst/>
            <a:cxnLst/>
            <a:rect l="l" t="t" r="r" b="b"/>
            <a:pathLst>
              <a:path w="6835295" h="4897630">
                <a:moveTo>
                  <a:pt x="6835295" y="0"/>
                </a:moveTo>
                <a:lnTo>
                  <a:pt x="0" y="0"/>
                </a:lnTo>
                <a:lnTo>
                  <a:pt x="0" y="4897630"/>
                </a:lnTo>
                <a:lnTo>
                  <a:pt x="6835295" y="4897630"/>
                </a:lnTo>
                <a:lnTo>
                  <a:pt x="6835295" y="0"/>
                </a:lnTo>
                <a:close/>
              </a:path>
            </a:pathLst>
          </a:custGeom>
          <a:blipFill>
            <a:blip r:embed="rId7"/>
            <a:stretch>
              <a:fillRect b="-4710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65A4EA7-5E16-F2C2-428B-D78EED9950AD}"/>
              </a:ext>
            </a:extLst>
          </p:cNvPr>
          <p:cNvSpPr/>
          <p:nvPr/>
        </p:nvSpPr>
        <p:spPr>
          <a:xfrm>
            <a:off x="4939450" y="4042176"/>
            <a:ext cx="3646301" cy="2815825"/>
          </a:xfrm>
          <a:custGeom>
            <a:avLst/>
            <a:gdLst/>
            <a:ahLst/>
            <a:cxnLst/>
            <a:rect l="l" t="t" r="r" b="b"/>
            <a:pathLst>
              <a:path w="5469451" h="4223737">
                <a:moveTo>
                  <a:pt x="0" y="0"/>
                </a:moveTo>
                <a:lnTo>
                  <a:pt x="5469451" y="0"/>
                </a:lnTo>
                <a:lnTo>
                  <a:pt x="5469451" y="4223737"/>
                </a:lnTo>
                <a:lnTo>
                  <a:pt x="0" y="42237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760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4136505-5032-9FD2-932B-A94F24900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8394" y="3722560"/>
            <a:ext cx="2884196" cy="304390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1CEB25-834C-4B7F-AB53-E37235DBC6FB}"/>
              </a:ext>
            </a:extLst>
          </p:cNvPr>
          <p:cNvSpPr/>
          <p:nvPr/>
        </p:nvSpPr>
        <p:spPr>
          <a:xfrm>
            <a:off x="1158949" y="1414130"/>
            <a:ext cx="7857460" cy="20308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726FF-165B-12BB-A2C1-5FD19C8DFA03}"/>
              </a:ext>
            </a:extLst>
          </p:cNvPr>
          <p:cNvSpPr txBox="1"/>
          <p:nvPr/>
        </p:nvSpPr>
        <p:spPr>
          <a:xfrm>
            <a:off x="1351442" y="1507608"/>
            <a:ext cx="758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364" b="-154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743288" y="304614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3673254" y="0"/>
                </a:moveTo>
                <a:lnTo>
                  <a:pt x="0" y="0"/>
                </a:lnTo>
                <a:lnTo>
                  <a:pt x="0" y="9373160"/>
                </a:lnTo>
                <a:lnTo>
                  <a:pt x="3673254" y="9373160"/>
                </a:lnTo>
                <a:lnTo>
                  <a:pt x="3673254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04046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0" y="0"/>
                </a:moveTo>
                <a:lnTo>
                  <a:pt x="3673254" y="0"/>
                </a:lnTo>
                <a:lnTo>
                  <a:pt x="3673254" y="9373160"/>
                </a:lnTo>
                <a:lnTo>
                  <a:pt x="0" y="937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1763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26100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30938" y="4415593"/>
            <a:ext cx="2307079" cy="2273434"/>
          </a:xfrm>
          <a:custGeom>
            <a:avLst/>
            <a:gdLst/>
            <a:ahLst/>
            <a:cxnLst/>
            <a:rect l="l" t="t" r="r" b="b"/>
            <a:pathLst>
              <a:path w="3460618" h="3410151">
                <a:moveTo>
                  <a:pt x="0" y="0"/>
                </a:moveTo>
                <a:lnTo>
                  <a:pt x="3460618" y="0"/>
                </a:lnTo>
                <a:lnTo>
                  <a:pt x="3460618" y="3410150"/>
                </a:lnTo>
                <a:lnTo>
                  <a:pt x="0" y="3410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768977" y="4343823"/>
            <a:ext cx="2225011" cy="2345203"/>
          </a:xfrm>
          <a:custGeom>
            <a:avLst/>
            <a:gdLst/>
            <a:ahLst/>
            <a:cxnLst/>
            <a:rect l="l" t="t" r="r" b="b"/>
            <a:pathLst>
              <a:path w="3337517" h="3517804">
                <a:moveTo>
                  <a:pt x="3337517" y="0"/>
                </a:moveTo>
                <a:lnTo>
                  <a:pt x="0" y="0"/>
                </a:lnTo>
                <a:lnTo>
                  <a:pt x="0" y="3517804"/>
                </a:lnTo>
                <a:lnTo>
                  <a:pt x="3337517" y="3517804"/>
                </a:lnTo>
                <a:lnTo>
                  <a:pt x="33375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99986" y="3328958"/>
            <a:ext cx="1697701" cy="1279642"/>
          </a:xfrm>
          <a:custGeom>
            <a:avLst/>
            <a:gdLst/>
            <a:ahLst/>
            <a:cxnLst/>
            <a:rect l="l" t="t" r="r" b="b"/>
            <a:pathLst>
              <a:path w="2546551" h="1919463">
                <a:moveTo>
                  <a:pt x="0" y="0"/>
                </a:moveTo>
                <a:lnTo>
                  <a:pt x="2546550" y="0"/>
                </a:lnTo>
                <a:lnTo>
                  <a:pt x="2546550" y="1919462"/>
                </a:lnTo>
                <a:lnTo>
                  <a:pt x="0" y="1919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33375" y="4054877"/>
            <a:ext cx="1259589" cy="1461548"/>
          </a:xfrm>
          <a:custGeom>
            <a:avLst/>
            <a:gdLst/>
            <a:ahLst/>
            <a:cxnLst/>
            <a:rect l="l" t="t" r="r" b="b"/>
            <a:pathLst>
              <a:path w="1889383" h="2192322">
                <a:moveTo>
                  <a:pt x="0" y="0"/>
                </a:moveTo>
                <a:lnTo>
                  <a:pt x="1889382" y="0"/>
                </a:lnTo>
                <a:lnTo>
                  <a:pt x="1889382" y="2192321"/>
                </a:lnTo>
                <a:lnTo>
                  <a:pt x="0" y="2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blue and orange text&#10;&#10;AI-generated content may be incorrect.">
            <a:extLst>
              <a:ext uri="{FF2B5EF4-FFF2-40B4-BE49-F238E27FC236}">
                <a16:creationId xmlns:a16="http://schemas.microsoft.com/office/drawing/2014/main" id="{ABD747B5-32B3-5BBA-48C0-72F7A003B1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92" y="1290030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364" b="-154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9743288" y="304614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3673254" y="0"/>
                </a:moveTo>
                <a:lnTo>
                  <a:pt x="0" y="0"/>
                </a:lnTo>
                <a:lnTo>
                  <a:pt x="0" y="9373160"/>
                </a:lnTo>
                <a:lnTo>
                  <a:pt x="3673254" y="9373160"/>
                </a:lnTo>
                <a:lnTo>
                  <a:pt x="3673254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304046"/>
            <a:ext cx="2448836" cy="6248774"/>
          </a:xfrm>
          <a:custGeom>
            <a:avLst/>
            <a:gdLst/>
            <a:ahLst/>
            <a:cxnLst/>
            <a:rect l="l" t="t" r="r" b="b"/>
            <a:pathLst>
              <a:path w="3673254" h="9373161">
                <a:moveTo>
                  <a:pt x="0" y="0"/>
                </a:moveTo>
                <a:lnTo>
                  <a:pt x="3673254" y="0"/>
                </a:lnTo>
                <a:lnTo>
                  <a:pt x="3673254" y="9373160"/>
                </a:lnTo>
                <a:lnTo>
                  <a:pt x="0" y="937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91763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26100" y="4833586"/>
            <a:ext cx="3674139" cy="1855440"/>
          </a:xfrm>
          <a:custGeom>
            <a:avLst/>
            <a:gdLst/>
            <a:ahLst/>
            <a:cxnLst/>
            <a:rect l="l" t="t" r="r" b="b"/>
            <a:pathLst>
              <a:path w="5511209" h="2783160">
                <a:moveTo>
                  <a:pt x="0" y="0"/>
                </a:moveTo>
                <a:lnTo>
                  <a:pt x="5511208" y="0"/>
                </a:lnTo>
                <a:lnTo>
                  <a:pt x="5511208" y="2783160"/>
                </a:lnTo>
                <a:lnTo>
                  <a:pt x="0" y="2783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030938" y="4415593"/>
            <a:ext cx="2307079" cy="2273434"/>
          </a:xfrm>
          <a:custGeom>
            <a:avLst/>
            <a:gdLst/>
            <a:ahLst/>
            <a:cxnLst/>
            <a:rect l="l" t="t" r="r" b="b"/>
            <a:pathLst>
              <a:path w="3460618" h="3410151">
                <a:moveTo>
                  <a:pt x="0" y="0"/>
                </a:moveTo>
                <a:lnTo>
                  <a:pt x="3460618" y="0"/>
                </a:lnTo>
                <a:lnTo>
                  <a:pt x="3460618" y="3410150"/>
                </a:lnTo>
                <a:lnTo>
                  <a:pt x="0" y="3410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768977" y="4343823"/>
            <a:ext cx="2225011" cy="2345203"/>
          </a:xfrm>
          <a:custGeom>
            <a:avLst/>
            <a:gdLst/>
            <a:ahLst/>
            <a:cxnLst/>
            <a:rect l="l" t="t" r="r" b="b"/>
            <a:pathLst>
              <a:path w="3337517" h="3517804">
                <a:moveTo>
                  <a:pt x="3337517" y="0"/>
                </a:moveTo>
                <a:lnTo>
                  <a:pt x="0" y="0"/>
                </a:lnTo>
                <a:lnTo>
                  <a:pt x="0" y="3517804"/>
                </a:lnTo>
                <a:lnTo>
                  <a:pt x="3337517" y="3517804"/>
                </a:lnTo>
                <a:lnTo>
                  <a:pt x="333751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99986" y="3328958"/>
            <a:ext cx="1697701" cy="1279642"/>
          </a:xfrm>
          <a:custGeom>
            <a:avLst/>
            <a:gdLst/>
            <a:ahLst/>
            <a:cxnLst/>
            <a:rect l="l" t="t" r="r" b="b"/>
            <a:pathLst>
              <a:path w="2546551" h="1919463">
                <a:moveTo>
                  <a:pt x="0" y="0"/>
                </a:moveTo>
                <a:lnTo>
                  <a:pt x="2546550" y="0"/>
                </a:lnTo>
                <a:lnTo>
                  <a:pt x="2546550" y="1919462"/>
                </a:lnTo>
                <a:lnTo>
                  <a:pt x="0" y="1919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533375" y="4054877"/>
            <a:ext cx="1259589" cy="1461548"/>
          </a:xfrm>
          <a:custGeom>
            <a:avLst/>
            <a:gdLst/>
            <a:ahLst/>
            <a:cxnLst/>
            <a:rect l="l" t="t" r="r" b="b"/>
            <a:pathLst>
              <a:path w="1889383" h="2192322">
                <a:moveTo>
                  <a:pt x="0" y="0"/>
                </a:moveTo>
                <a:lnTo>
                  <a:pt x="1889382" y="0"/>
                </a:lnTo>
                <a:lnTo>
                  <a:pt x="1889382" y="2192321"/>
                </a:lnTo>
                <a:lnTo>
                  <a:pt x="0" y="2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2A2DAF-7F78-218F-B675-37F01FC78E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9500" y="448359"/>
            <a:ext cx="3548180" cy="11766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88B9CC-91F6-5513-4D56-A406681326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5834" y="1910157"/>
            <a:ext cx="10138527" cy="5291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đống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022852" y="421863"/>
            <a:ext cx="18485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013192" y="9738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E59A7-7642-4DF0-8BD3-583824DDD2AE}"/>
              </a:ext>
            </a:extLst>
          </p:cNvPr>
          <p:cNvSpPr txBox="1"/>
          <p:nvPr/>
        </p:nvSpPr>
        <p:spPr>
          <a:xfrm>
            <a:off x="1013192" y="153587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ǟa jƞ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99539-ED98-4F25-85EB-0540C8A5899E}"/>
              </a:ext>
            </a:extLst>
          </p:cNvPr>
          <p:cNvSpPr txBox="1"/>
          <p:nvPr/>
        </p:nvSpPr>
        <p:spPr>
          <a:xfrm>
            <a:off x="1032242" y="20502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88F8B-28FF-468B-B413-27AB8359E0C0}"/>
              </a:ext>
            </a:extLst>
          </p:cNvPr>
          <p:cNvSpPr txBox="1"/>
          <p:nvPr/>
        </p:nvSpPr>
        <p:spPr>
          <a:xfrm>
            <a:off x="1060817" y="26121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sŗg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5CDC-BB7B-4545-82DF-51B38BBE5DBC}"/>
              </a:ext>
            </a:extLst>
          </p:cNvPr>
          <p:cNvSpPr txBox="1"/>
          <p:nvPr/>
        </p:nvSpPr>
        <p:spPr>
          <a:xfrm>
            <a:off x="1041767" y="36789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ηư lŬg bàn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BAB499-A59C-49B0-B173-35DFBD6E1584}"/>
              </a:ext>
            </a:extLst>
          </p:cNvPr>
          <p:cNvSpPr txBox="1"/>
          <p:nvPr/>
        </p:nvSpPr>
        <p:spPr>
          <a:xfrm>
            <a:off x="1041767" y="42123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Úp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đūg lúa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9BD778-7F9B-4312-A9D5-12472A3D8248}"/>
              </a:ext>
            </a:extLst>
          </p:cNvPr>
          <p:cNvSpPr txBox="1"/>
          <p:nvPr/>
        </p:nvSpPr>
        <p:spPr>
          <a:xfrm>
            <a:off x="1022717" y="4745795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Nǖō cả bầy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64C4DA-E641-4486-8066-1822BCEA342B}"/>
              </a:ext>
            </a:extLst>
          </p:cNvPr>
          <p:cNvSpPr txBox="1"/>
          <p:nvPr/>
        </p:nvSpPr>
        <p:spPr>
          <a:xfrm>
            <a:off x="994142" y="528872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 cŜ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 wgủ.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6A405-B5EC-4E5E-994A-5FB6F5C8F536}"/>
              </a:ext>
            </a:extLst>
          </p:cNvPr>
          <p:cNvSpPr txBox="1"/>
          <p:nvPr/>
        </p:nvSpPr>
        <p:spPr>
          <a:xfrm>
            <a:off x="5709017" y="9643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 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ΰΩ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5DD2C6-8A8F-472A-BBE6-210814A29871}"/>
              </a:ext>
            </a:extLst>
          </p:cNvPr>
          <p:cNvSpPr txBox="1"/>
          <p:nvPr/>
        </p:nvSpPr>
        <p:spPr>
          <a:xfrm>
            <a:off x="5709017" y="152634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Tǟổ đầy lưǫ jác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F1337-F66E-4ADE-99F1-F87330BFFFF1}"/>
              </a:ext>
            </a:extLst>
          </p:cNvPr>
          <p:cNvSpPr txBox="1"/>
          <p:nvPr/>
        </p:nvSpPr>
        <p:spPr>
          <a:xfrm>
            <a:off x="5728067" y="20406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ηư s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Εϛm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DEFDB-0833-4D13-9C1B-D5BF4F4C7153}"/>
              </a:ext>
            </a:extLst>
          </p:cNvPr>
          <p:cNvSpPr txBox="1"/>
          <p:nvPr/>
        </p:nvSpPr>
        <p:spPr>
          <a:xfrm>
            <a:off x="5756642" y="26026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Xâu Ǉừng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uĕ wgǌ.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816D6-D92B-4EC6-9AFF-F44E06B92879}"/>
              </a:ext>
            </a:extLst>
          </p:cNvPr>
          <p:cNvSpPr txBox="1"/>
          <p:nvPr/>
        </p:nvSpPr>
        <p:spPr>
          <a:xfrm>
            <a:off x="5737592" y="36694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F8796-5E07-4092-8501-62810FC7332E}"/>
              </a:ext>
            </a:extLst>
          </p:cNvPr>
          <p:cNvSpPr txBox="1"/>
          <p:nvPr/>
        </p:nvSpPr>
        <p:spPr>
          <a:xfrm>
            <a:off x="5737592" y="42028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δ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Ā la đà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D0A52-9510-4E15-8CAD-9CD34F11D6F0}"/>
              </a:ext>
            </a:extLst>
          </p:cNvPr>
          <p:cNvSpPr txBox="1"/>
          <p:nvPr/>
        </p:nvSpPr>
        <p:spPr>
          <a:xfrm>
            <a:off x="5718542" y="4736270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 hừng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χ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ĺp lửa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81B1F-45A2-4283-9C81-FF780C863905}"/>
              </a:ext>
            </a:extLst>
          </p:cNvPr>
          <p:cNvSpPr txBox="1"/>
          <p:nvPr/>
        </p:nvSpPr>
        <p:spPr>
          <a:xfrm>
            <a:off x="5689967" y="52791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XĪ làng h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ǟa. 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509B34-E115-4BCF-8456-DC1D909BE20D}"/>
              </a:ext>
            </a:extLst>
          </p:cNvPr>
          <p:cNvSpPr txBox="1"/>
          <p:nvPr/>
        </p:nvSpPr>
        <p:spPr>
          <a:xfrm>
            <a:off x="6749313" y="5812595"/>
            <a:ext cx="5442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(Lam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823927" y="1770471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58" y="3391787"/>
            <a:ext cx="3791414" cy="3253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563" y="827322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3635675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421</Words>
  <Application>Microsoft Office PowerPoint</Application>
  <PresentationFormat>Widescreen</PresentationFormat>
  <Paragraphs>84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Cambria</vt:lpstr>
      <vt:lpstr>Gloria Hallelujah</vt:lpstr>
      <vt:lpstr>HP001 4 hàng</vt:lpstr>
      <vt:lpstr>字魂59号-创粗黑</vt:lpstr>
      <vt:lpstr>字魂70号-灵悦黑体</vt:lpstr>
      <vt:lpstr>Office 主题</vt:lpstr>
      <vt:lpstr>1_千图网海量PPT模板www.58pic.com​​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51</cp:revision>
  <dcterms:created xsi:type="dcterms:W3CDTF">2022-10-08T11:41:05Z</dcterms:created>
  <dcterms:modified xsi:type="dcterms:W3CDTF">2026-01-19T06:32:57Z</dcterms:modified>
</cp:coreProperties>
</file>