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3.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1"/>
  </p:notesMasterIdLst>
  <p:sldIdLst>
    <p:sldId id="342" r:id="rId3"/>
    <p:sldId id="311" r:id="rId4"/>
    <p:sldId id="410" r:id="rId5"/>
    <p:sldId id="353" r:id="rId6"/>
    <p:sldId id="424" r:id="rId7"/>
    <p:sldId id="423" r:id="rId8"/>
    <p:sldId id="425" r:id="rId9"/>
    <p:sldId id="420" r:id="rId10"/>
    <p:sldId id="422" r:id="rId11"/>
    <p:sldId id="413" r:id="rId12"/>
    <p:sldId id="427" r:id="rId13"/>
    <p:sldId id="421" r:id="rId14"/>
    <p:sldId id="428" r:id="rId15"/>
    <p:sldId id="429" r:id="rId16"/>
    <p:sldId id="345" r:id="rId17"/>
    <p:sldId id="416" r:id="rId18"/>
    <p:sldId id="361" r:id="rId19"/>
    <p:sldId id="3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8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8174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39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2.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1404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69800934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133696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a:prstGeom prst="rect">
            <a:avLst/>
          </a:prstGeo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a:prstGeom prst="rect">
            <a:avLst/>
          </a:prstGeo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650790470"/>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2134120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605298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6002724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2109406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a:prstGeom prst="rect">
            <a:avLst/>
          </a:prstGeo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a:prstGeom prst="rect">
            <a:avLst/>
          </a:prstGeo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82911194"/>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a:prstGeom prst="rect">
            <a:avLst/>
          </a:prstGeo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1755773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a:prstGeom prst="rect">
            <a:avLst/>
          </a:prstGeo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a:prstGeom prst="rect">
            <a:avLst/>
          </a:prstGeo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custDataLst>
              <p:tags r:id="rId7"/>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9871579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3"/>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81477672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1A435D7-7F39-849D-3DDD-BCBA339C1E3D}"/>
              </a:ext>
            </a:extLst>
          </p:cNvPr>
          <p:cNvPicPr>
            <a:picLocks noChangeAspect="1"/>
          </p:cNvPicPr>
          <p:nvPr userDrawn="1"/>
        </p:nvPicPr>
        <p:blipFill>
          <a:blip r:embed="rId5"/>
          <a:stretch>
            <a:fillRect/>
          </a:stretch>
        </p:blipFill>
        <p:spPr>
          <a:xfrm>
            <a:off x="1"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7939389-4903-871E-AD35-64DABE344F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D850DD6B-2B71-87E7-89F7-746198D325D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16335017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p:randomBar dir="vert"/>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9.xml"/><Relationship Id="rId5" Type="http://schemas.openxmlformats.org/officeDocument/2006/relationships/image" Target="../media/image2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0.xml"/><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D55B41BA-CFBC-245A-394B-1A8431EBEB6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384AA8D-DD79-07ED-D2D9-9793BF495178}"/>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2" name="Group 1">
            <a:extLst>
              <a:ext uri="{FF2B5EF4-FFF2-40B4-BE49-F238E27FC236}">
                <a16:creationId xmlns:a16="http://schemas.microsoft.com/office/drawing/2014/main" id="{EDF2D16B-17D7-18D6-859A-283CA776C7C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495602C1-A4B0-19DB-4D20-8B74258F693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3E08B3BC-CE4E-371C-7CAA-3FC2262FF6F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4B7DEC8-63A1-1608-D3B7-EF1AEF2543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6" name="Picture 15">
            <a:extLst>
              <a:ext uri="{FF2B5EF4-FFF2-40B4-BE49-F238E27FC236}">
                <a16:creationId xmlns:a16="http://schemas.microsoft.com/office/drawing/2014/main" id="{25953F6B-D0FD-1873-F0BB-8F8CAE311411}"/>
              </a:ext>
            </a:extLst>
          </p:cNvPr>
          <p:cNvPicPr>
            <a:picLocks noChangeAspect="1"/>
          </p:cNvPicPr>
          <p:nvPr/>
        </p:nvPicPr>
        <p:blipFill>
          <a:blip r:embed="rId5"/>
          <a:stretch>
            <a:fillRect/>
          </a:stretch>
        </p:blipFill>
        <p:spPr>
          <a:xfrm>
            <a:off x="1651170" y="1850857"/>
            <a:ext cx="9327688" cy="1920406"/>
          </a:xfrm>
          <a:prstGeom prst="rect">
            <a:avLst/>
          </a:prstGeom>
        </p:spPr>
      </p:pic>
    </p:spTree>
    <p:custDataLst>
      <p:tags r:id="rId1"/>
    </p:custDataLst>
    <p:extLst>
      <p:ext uri="{BB962C8B-B14F-4D97-AF65-F5344CB8AC3E}">
        <p14:creationId xmlns:p14="http://schemas.microsoft.com/office/powerpoint/2010/main" val="4268814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7" y="0"/>
            <a:ext cx="8066709"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678865" y="1894067"/>
            <a:ext cx="5645888" cy="2401683"/>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mbria" panose="02040503050406030204" pitchFamily="18"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10856-0391-4922-57FB-36BFA42B6AEB}"/>
              </a:ext>
            </a:extLst>
          </p:cNvPr>
          <p:cNvPicPr>
            <a:picLocks noChangeAspect="1"/>
          </p:cNvPicPr>
          <p:nvPr/>
        </p:nvPicPr>
        <p:blipFill>
          <a:blip r:embed="rId2"/>
          <a:stretch>
            <a:fillRect/>
          </a:stretch>
        </p:blipFill>
        <p:spPr>
          <a:xfrm>
            <a:off x="2668772" y="1"/>
            <a:ext cx="7134447" cy="6836558"/>
          </a:xfrm>
          <a:prstGeom prst="rect">
            <a:avLst/>
          </a:prstGeom>
        </p:spPr>
      </p:pic>
    </p:spTree>
    <p:extLst>
      <p:ext uri="{BB962C8B-B14F-4D97-AF65-F5344CB8AC3E}">
        <p14:creationId xmlns:p14="http://schemas.microsoft.com/office/powerpoint/2010/main" val="4524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AC075953-3082-46C0-B84F-B04FDBB7AF63}"/>
              </a:ext>
            </a:extLst>
          </p:cNvPr>
          <p:cNvSpPr txBox="1"/>
          <p:nvPr/>
        </p:nvSpPr>
        <p:spPr>
          <a:xfrm>
            <a:off x="477928" y="2379262"/>
            <a:ext cx="11302945" cy="2554545"/>
          </a:xfrm>
          <a:prstGeom prst="rect">
            <a:avLst/>
          </a:prstGeom>
          <a:solidFill>
            <a:schemeClr val="accent4"/>
          </a:solidFill>
        </p:spPr>
        <p:txBody>
          <a:bodyPr wrap="square">
            <a:spAutoFit/>
          </a:bodyPr>
          <a:lstStyle/>
          <a:p>
            <a:pPr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Vào giờ ra chơi, em đã cùng các bạn trong nhóm xuống sân trường. Chúng em cùng nhau chơi đá cầu. Bốn nhóm thi đấu với nhau. Em cùng nhóm với bạn Lan. Trận đấu diễn ra rất sôi nổi. Sau mười lăm phút thi đấu, Lan Anh đã giành chiến thắng. Giờ ra chơi hôm đó thật vui vẻ.</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Cuối tuần trước, trường em đã tổ chức một buổi tham quan. Chúng em sẽ được đi thăm lăng Bác, hồ Hoàn Kiếm và công viên nước Hồ Tây. Em cùng với các bạn trong lớp đã có những hoạt động rất bổ ích. Các trò chơi vận động như ném bóng nước, nhảy bao bố… giúp chúng em cảm thấy thích thú. Em đã có một chuyến tham quan rất vui vẻ.</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365920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Chiều nay, em rất vui khi được tham gia hoạt động thể thao của trường, đó là cuộc thi chạy điền kinh của khối 2. Em và sáu bạn đại diện của các lớp khác đứng dàn ngang trước vạch xuất phát. Khi tiếng còi của trọng tài vang lên, chúng em cùng lao nhanh về phía trước. Em rất vui và cảm thấy khỏe khoắn sau khi tham gia hoạt động này.</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6549434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F51F67D7-57E5-AC88-75D3-8136775DF34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D310AC0-587B-5A8D-127D-6C2792FEB0AF}"/>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681011AD-E2C3-1ED6-578B-CF7CECF310DE}"/>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8A51EAF-EAB8-3AD9-85EE-BF7806FCAFE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A2FF1C46-5FDD-EDC4-AD78-4EF97ACA741A}"/>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CEA0A84-D101-1ED4-D4AA-F8235F37DD54}"/>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845517F1-C309-3576-A6F8-CEB19A546125}"/>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F9B31455-C4F3-D790-244F-B7A39F12350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1D3E9B9-7890-C8E4-0AD6-6BC894DAA8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0" name="Picture 9" descr="A green and orange letters&#10;&#10;AI-generated content may be incorrect.">
            <a:extLst>
              <a:ext uri="{FF2B5EF4-FFF2-40B4-BE49-F238E27FC236}">
                <a16:creationId xmlns:a16="http://schemas.microsoft.com/office/drawing/2014/main" id="{AB4FBC83-5836-2102-AF77-C8BEA1B8A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465" y="1604147"/>
            <a:ext cx="8236410" cy="2139881"/>
          </a:xfrm>
          <a:prstGeom prst="rect">
            <a:avLst/>
          </a:prstGeom>
        </p:spPr>
      </p:pic>
    </p:spTree>
    <p:custDataLst>
      <p:tags r:id="rId1"/>
    </p:custDataLst>
    <p:extLst>
      <p:ext uri="{BB962C8B-B14F-4D97-AF65-F5344CB8AC3E}">
        <p14:creationId xmlns:p14="http://schemas.microsoft.com/office/powerpoint/2010/main" val="890753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01A95802-7138-C41E-FD54-8E76A379A8C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8E89BDF-BF74-20E0-8081-9CE252C29A97}"/>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DC91FAA4-A6B0-438A-C8A9-9276B4A4B03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65B5010-CD0A-72C6-0E65-13F32E8A202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22D9AA7A-D924-3470-61BC-97F50530D82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B282FD0-9BAA-D5D0-927C-67BA8B3A6D55}"/>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12440592-F833-F96A-665D-5E9178988BE4}"/>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0056924-D69E-9A99-7A5B-706870B3FB9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BB076BD4-AF79-0670-35D4-E0A9CC7DE8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4" name="Picture 13">
            <a:extLst>
              <a:ext uri="{FF2B5EF4-FFF2-40B4-BE49-F238E27FC236}">
                <a16:creationId xmlns:a16="http://schemas.microsoft.com/office/drawing/2014/main" id="{9C618795-CAFB-6702-BE12-C7781BEC9303}"/>
              </a:ext>
            </a:extLst>
          </p:cNvPr>
          <p:cNvPicPr>
            <a:picLocks noChangeAspect="1"/>
          </p:cNvPicPr>
          <p:nvPr/>
        </p:nvPicPr>
        <p:blipFill>
          <a:blip r:embed="rId5"/>
          <a:stretch>
            <a:fillRect/>
          </a:stretch>
        </p:blipFill>
        <p:spPr>
          <a:xfrm>
            <a:off x="1175678" y="748669"/>
            <a:ext cx="8046381" cy="1640831"/>
          </a:xfrm>
          <a:prstGeom prst="rect">
            <a:avLst/>
          </a:prstGeom>
        </p:spPr>
      </p:pic>
      <p:sp>
        <p:nvSpPr>
          <p:cNvPr id="15" name="TextBox 14">
            <a:extLst>
              <a:ext uri="{FF2B5EF4-FFF2-40B4-BE49-F238E27FC236}">
                <a16:creationId xmlns:a16="http://schemas.microsoft.com/office/drawing/2014/main" id="{2C269F8E-9B90-7B0A-5F2D-9FAAD30F2220}"/>
              </a:ext>
            </a:extLst>
          </p:cNvPr>
          <p:cNvSpPr txBox="1"/>
          <p:nvPr/>
        </p:nvSpPr>
        <p:spPr>
          <a:xfrm>
            <a:off x="2364059" y="2389500"/>
            <a:ext cx="7181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SG" sz="4000" b="0" i="0" u="none" strike="noStrike" kern="1200" cap="none" spc="0" normalizeH="0" baseline="0" noProof="0" dirty="0">
              <a:ln>
                <a:noFill/>
              </a:ln>
              <a:solidFill>
                <a:prstClr val="black"/>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1118987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C8951F43-53EE-B330-35F8-13273EA001E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D385857-E4F8-BFF5-2C08-C8ED0B96915C}"/>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7E566209-D7B2-BCCA-757A-9B4ADCD64387}"/>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C4DCDAC8-1A9F-1998-C920-AEFC51C24D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48FE86BA-0101-8B95-F4C4-AE29325907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FA31B30-70AA-3676-2A64-EC600C4E8F86}"/>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D670129F-1906-738D-F567-9AD3211C866D}"/>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464DDD0-9C84-ED09-D545-5DB8FBB8401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FE345BB0-D8E4-0737-79E8-5B1B54C259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297" y="3995812"/>
            <a:ext cx="4756600" cy="2999714"/>
          </a:xfrm>
          <a:prstGeom prst="rect">
            <a:avLst/>
          </a:prstGeom>
        </p:spPr>
      </p:pic>
      <p:pic>
        <p:nvPicPr>
          <p:cNvPr id="12" name="Picture 11">
            <a:extLst>
              <a:ext uri="{FF2B5EF4-FFF2-40B4-BE49-F238E27FC236}">
                <a16:creationId xmlns:a16="http://schemas.microsoft.com/office/drawing/2014/main" id="{83985CAA-9AD0-1FBB-9FB7-2004A85C18F3}"/>
              </a:ext>
            </a:extLst>
          </p:cNvPr>
          <p:cNvPicPr>
            <a:picLocks noChangeAspect="1"/>
          </p:cNvPicPr>
          <p:nvPr/>
        </p:nvPicPr>
        <p:blipFill>
          <a:blip r:embed="rId5"/>
          <a:stretch>
            <a:fillRect/>
          </a:stretch>
        </p:blipFill>
        <p:spPr>
          <a:xfrm>
            <a:off x="1888198" y="1491717"/>
            <a:ext cx="8960222" cy="2897794"/>
          </a:xfrm>
          <a:prstGeom prst="rect">
            <a:avLst/>
          </a:prstGeom>
        </p:spPr>
      </p:pic>
    </p:spTree>
    <p:custDataLst>
      <p:tags r:id="rId1"/>
    </p:custDataLst>
    <p:extLst>
      <p:ext uri="{BB962C8B-B14F-4D97-AF65-F5344CB8AC3E}">
        <p14:creationId xmlns:p14="http://schemas.microsoft.com/office/powerpoint/2010/main" val="1076316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FCE2F324-317F-79E1-CF79-37A1615F025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110063F3-49D3-CBC2-E76A-B18F70D2008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97BF8A31-28E4-63AD-D4C8-1EFC5422EB9B}"/>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E012107-6044-EE8C-A081-439B19C9586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EFA2421F-B5D6-CEA4-25E2-5B68B2A8CA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9" name="Picture 18">
            <a:extLst>
              <a:ext uri="{FF2B5EF4-FFF2-40B4-BE49-F238E27FC236}">
                <a16:creationId xmlns:a16="http://schemas.microsoft.com/office/drawing/2014/main" id="{D15D2B6E-31DA-99A6-C4FD-1267C638BC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0772" y="302859"/>
            <a:ext cx="1268698" cy="1268698"/>
          </a:xfrm>
          <a:prstGeom prst="rect">
            <a:avLst/>
          </a:prstGeom>
        </p:spPr>
      </p:pic>
      <p:pic>
        <p:nvPicPr>
          <p:cNvPr id="14" name="Picture 13">
            <a:extLst>
              <a:ext uri="{FF2B5EF4-FFF2-40B4-BE49-F238E27FC236}">
                <a16:creationId xmlns:a16="http://schemas.microsoft.com/office/drawing/2014/main" id="{79067424-51DE-189C-AD48-087B6976C720}"/>
              </a:ext>
            </a:extLst>
          </p:cNvPr>
          <p:cNvPicPr>
            <a:picLocks noChangeAspect="1"/>
          </p:cNvPicPr>
          <p:nvPr/>
        </p:nvPicPr>
        <p:blipFill>
          <a:blip r:embed="rId6"/>
          <a:stretch>
            <a:fillRect/>
          </a:stretch>
        </p:blipFill>
        <p:spPr>
          <a:xfrm>
            <a:off x="597619" y="1817381"/>
            <a:ext cx="11485859" cy="1798476"/>
          </a:xfrm>
          <a:prstGeom prst="rect">
            <a:avLst/>
          </a:prstGeom>
        </p:spPr>
      </p:pic>
    </p:spTree>
    <p:custDataLst>
      <p:tags r:id="rId1"/>
    </p:custDataLst>
    <p:extLst>
      <p:ext uri="{BB962C8B-B14F-4D97-AF65-F5344CB8AC3E}">
        <p14:creationId xmlns:p14="http://schemas.microsoft.com/office/powerpoint/2010/main" val="1946397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39" name="TextBox 38">
            <a:extLst>
              <a:ext uri="{FF2B5EF4-FFF2-40B4-BE49-F238E27FC236}">
                <a16:creationId xmlns:a16="http://schemas.microsoft.com/office/drawing/2014/main" id="{F1DEB306-C0BD-40D6-8208-F5A14DB64B50}"/>
              </a:ext>
            </a:extLst>
          </p:cNvPr>
          <p:cNvSpPr txBox="1"/>
          <p:nvPr/>
        </p:nvSpPr>
        <p:spPr>
          <a:xfrm>
            <a:off x="703276" y="0"/>
            <a:ext cx="10168759" cy="584775"/>
          </a:xfrm>
          <a:prstGeom prst="rect">
            <a:avLst/>
          </a:prstGeom>
          <a:noFill/>
        </p:spPr>
        <p:txBody>
          <a:bodyPr wrap="square" rtlCol="0">
            <a:spAutoFit/>
          </a:bodyPr>
          <a:lstStyle/>
          <a:p>
            <a:pPr lvl="0" algn="ctr" defTabSz="457200">
              <a:defRPr/>
            </a:pPr>
            <a:r>
              <a:rPr lang="en-US" sz="3200" b="1" dirty="0">
                <a:solidFill>
                  <a:srgbClr val="2D1B61"/>
                </a:solidFill>
                <a:latin typeface="Cambria" panose="02040503050406030204" pitchFamily="18" charset="0"/>
                <a:ea typeface="Cambria" panose="02040503050406030204" pitchFamily="18" charset="0"/>
              </a:rPr>
              <a:t>1. Quan </a:t>
            </a:r>
            <a:r>
              <a:rPr lang="en-US" sz="3200" b="1" dirty="0" err="1">
                <a:solidFill>
                  <a:srgbClr val="2D1B61"/>
                </a:solidFill>
                <a:latin typeface="Cambria" panose="02040503050406030204" pitchFamily="18" charset="0"/>
                <a:ea typeface="Cambria" panose="02040503050406030204" pitchFamily="18" charset="0"/>
              </a:rPr>
              <a:t>sát</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nói</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nội</a:t>
            </a:r>
            <a:r>
              <a:rPr lang="en-US" sz="3200" b="1" dirty="0">
                <a:solidFill>
                  <a:srgbClr val="2D1B61"/>
                </a:solidFill>
                <a:latin typeface="Cambria" panose="02040503050406030204" pitchFamily="18" charset="0"/>
                <a:ea typeface="Cambria" panose="02040503050406030204" pitchFamily="18" charset="0"/>
              </a:rPr>
              <a:t> dung </a:t>
            </a:r>
            <a:r>
              <a:rPr lang="en-US" sz="3200" b="1" dirty="0" err="1">
                <a:solidFill>
                  <a:srgbClr val="2D1B61"/>
                </a:solidFill>
                <a:latin typeface="Cambria" panose="02040503050406030204" pitchFamily="18" charset="0"/>
                <a:ea typeface="Cambria" panose="02040503050406030204" pitchFamily="18" charset="0"/>
              </a:rPr>
              <a:t>từng</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2D1B6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3"/>
          <a:stretch>
            <a:fillRect/>
          </a:stretch>
        </p:blipFill>
        <p:spPr>
          <a:xfrm>
            <a:off x="2316125" y="915396"/>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một giờ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vẽ</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ngoài trời của các bạn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Thầy giáo nhắc các bạn hãy quan sát và chọn cảnh mình thích nhất để vẽ.</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EB28331-B1A6-7A9B-683D-3E8F1FEAF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94408"/>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297712" y="2841108"/>
            <a:ext cx="2048096" cy="2171700"/>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Nói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ngoài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288533" y="2250558"/>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650733" y="1393308"/>
            <a:ext cx="7038975" cy="143827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D24C8F5-4054-4D44-BA16-527BB8BFED84}"/>
              </a:ext>
            </a:extLst>
          </p:cNvPr>
          <p:cNvSpPr txBox="1"/>
          <p:nvPr/>
        </p:nvSpPr>
        <p:spPr>
          <a:xfrm>
            <a:off x="3860282" y="1466185"/>
            <a:ext cx="6867525" cy="1323439"/>
          </a:xfrm>
          <a:prstGeom prst="rect">
            <a:avLst/>
          </a:prstGeom>
          <a:noFill/>
        </p:spPr>
        <p:txBody>
          <a:bodyPr wrap="square" rtlCol="0">
            <a:spAutoFit/>
          </a:bodyPr>
          <a:lstStyle/>
          <a:p>
            <a:pPr marL="342900" indent="-342900" algn="just">
              <a:buAutoNum type="alphaLcPeriod"/>
            </a:pPr>
            <a:r>
              <a:rPr lang="en-US" sz="2000" b="1" dirty="0" err="1">
                <a:latin typeface="Cambria" panose="02040503050406030204" pitchFamily="18" charset="0"/>
                <a:ea typeface="Cambria" panose="02040503050406030204" pitchFamily="18" charset="0"/>
              </a:rPr>
              <a:t>Giới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thiệu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endParaRPr lang="en-US" sz="2000" b="1" dirty="0">
              <a:latin typeface="Cambria" panose="02040503050406030204" pitchFamily="18" charset="0"/>
              <a:ea typeface="Cambria" panose="02040503050406030204" pitchFamily="18" charset="0"/>
            </a:endParaRPr>
          </a:p>
          <a:p>
            <a:pPr marL="285750" indent="-285750" algn="just">
              <a:buFontTx/>
              <a:buChar char="-"/>
            </a:pPr>
            <a:r>
              <a:rPr lang="en-US" sz="2000" b="1" dirty="0" err="1">
                <a:latin typeface="Cambria" panose="02040503050406030204" pitchFamily="18" charset="0"/>
                <a:ea typeface="Cambria" panose="02040503050406030204" pitchFamily="18" charset="0"/>
              </a:rPr>
              <a:t>Đó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tập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đấu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thao, </a:t>
            </a:r>
            <a:r>
              <a:rPr lang="en-US" sz="2000" b="1" dirty="0" err="1">
                <a:latin typeface="Cambria" panose="02040503050406030204" pitchFamily="18" charset="0"/>
                <a:ea typeface="Cambria" panose="02040503050406030204" pitchFamily="18" charset="0"/>
              </a:rPr>
              <a:t>biểu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nghệ</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giờ</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học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vườn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trường</a:t>
            </a:r>
            <a:r>
              <a:rPr lang="en-US" sz="2000" b="1" dirty="0">
                <a:latin typeface="Cambria" panose="02040503050406030204" pitchFamily="18" charset="0"/>
                <a:ea typeface="Cambria" panose="02040503050406030204" pitchFamily="18" charset="0"/>
              </a:rPr>
              <a:t>,…)</a:t>
            </a:r>
          </a:p>
          <a:p>
            <a:pPr marL="285750" indent="-285750" algn="just">
              <a:buFontTx/>
              <a:buChar char="-"/>
            </a:pP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ra</a:t>
            </a:r>
            <a:r>
              <a:rPr lang="en-US" sz="2000" b="1" dirty="0">
                <a:latin typeface="Cambria" panose="02040503050406030204" pitchFamily="18" charset="0"/>
                <a:ea typeface="Cambria" panose="02040503050406030204" pitchFamily="18" charset="0"/>
              </a:rPr>
              <a:t> ở </a:t>
            </a:r>
            <a:r>
              <a:rPr lang="en-US" sz="2000" b="1" dirty="0" err="1">
                <a:latin typeface="Cambria" panose="02040503050406030204" pitchFamily="18" charset="0"/>
                <a:ea typeface="Cambria" panose="02040503050406030204" pitchFamily="18" charset="0"/>
              </a:rPr>
              <a:t>đâu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Những</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tham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gia</a:t>
            </a:r>
            <a:r>
              <a:rPr lang="en-US" sz="2000" b="1" dirty="0">
                <a:latin typeface="Cambria" panose="02040503050406030204" pitchFamily="18" charset="0"/>
                <a:ea typeface="Cambria" panose="02040503050406030204" pitchFamily="18" charset="0"/>
              </a:rPr>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345808" y="4069833"/>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593583" y="3250683"/>
            <a:ext cx="7038975" cy="15716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1955342-DF12-435C-9E85-CB15E2084860}"/>
              </a:ext>
            </a:extLst>
          </p:cNvPr>
          <p:cNvSpPr txBox="1"/>
          <p:nvPr/>
        </p:nvSpPr>
        <p:spPr>
          <a:xfrm>
            <a:off x="3681523" y="3318023"/>
            <a:ext cx="6362700" cy="156966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thế</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298058" y="5022332"/>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574533" y="4993758"/>
            <a:ext cx="7038975" cy="8286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448A94D1-AAF9-4B02-B7D1-BDA15416B9A7}"/>
              </a:ext>
            </a:extLst>
          </p:cNvPr>
          <p:cNvSpPr txBox="1"/>
          <p:nvPr/>
        </p:nvSpPr>
        <p:spPr>
          <a:xfrm>
            <a:off x="3784083" y="5099198"/>
            <a:ext cx="6362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557</Words>
  <Application>Microsoft Office PowerPoint</Application>
  <PresentationFormat>Widescreen</PresentationFormat>
  <Paragraphs>23</Paragraphs>
  <Slides>18</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Cambria</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2022-10-09T08:53:20Z</dcterms:created>
  <dcterms:modified xsi:type="dcterms:W3CDTF">2026-01-19T06:44:44Z</dcterms:modified>
</cp:coreProperties>
</file>