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59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2.5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0,'7'19,"-1"0,-1 0,-1 0,0 1,-1 0,-2 0,0 30,1-9,3 424,-7-271,4-147,13 70,1 11,-10 555,-9-378,3 324,-2-597,-1 1,-2-1,-2 0,-11 35,-12 65,4 35,-70 244,22-122,57-234,-48 185,55-193,3 0,1 1,1 60,9 669,15-544,0 7,-21 36,2-272,0 1,0-1,0 1,1-1,0 0,-1 1,2-1,1 7,-3-11,0 0,1 0,-1 1,0-1,0 0,0 0,1 1,-1-1,0 0,0 0,1 0,-1 1,0-1,0 0,1 0,-1 0,0 0,1 0,-1 0,0 0,1 0,-1 1,0-1,0 0,1 0,-1 0,0-1,1 1,-1 0,0 0,1 0,-1 0,0 0,1 0,-1 0,0 0,0-1,1 1,17-22,6-25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4.3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6.6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1,'8'168,"45"252,-41-341,2 2,-4-24,5 101,-15 575,-2-317,-2-325,-29 158,17-155,-5 141,21-145,0-6,-13 109,-7 128,15-155,-1-91,-20 91,20-143,-1-1,-2 1,-13 28,9-24,-13 43,3 27,6 2,3-1,-1 132,14-208,-16 146,-1 46,0 7,0-9,16-182,-2-1,-9 38,-5 34,-19 481,38-507,-1-44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9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1,'-4'0,"0"0,0 0,0 1,0-1,0 1,0 0,0 0,1 1,-1-1,0 1,1-1,-1 1,1 1,-1-1,1 0,0 1,-4 3,3-1,0 0,0 1,1-1,-1 1,1 0,1 0,-1 0,1 0,-3 12,0 10,2 1,0 0,4 56,0-60,-2 74,-1-46,3 1,11 76,-8-115,0 0,1 0,1 0,0-1,1 0,1 0,0 0,1-1,0-1,16 18,14 9,69 57,-71-69,2-2,65 33,-41-24,-16-10,1-3,1-1,1-2,0-3,103 17,53-10,-147-11,22 5,0-3,149 4,-225-17,1-1,-1 1,1-1,-1 0,1 0,-1 0,1-1,-1 0,0 0,0 0,0-1,0 0,0 0,-1 0,1 0,-1-1,0 1,0-1,0 0,6-9,-1-3,-1 0,0 0,-2-1,1 0,3-20,-8 32,10-31,21-42,-22 57,-1-1,-1 0,-2 0,0-1,-1 0,3-31,-5-22,-4 47,1 0,2 1,1 0,12-46,-6 46,0 1,2 1,26-44,-19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25.1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 1,'-3'3,"1"0,0 1,0-1,0 1,0-1,0 1,1 0,-1-1,1 1,0 0,1 0,-1 0,0 0,1 0,0 0,0 0,0 0,1 1,-1-1,1-1,0 1,0 0,1 0,-1 0,1 0,0-1,2 4,2 5,1 0,0 0,0-1,2 0,-1-1,19 18,-14-18,1 1,0-2,0 0,1 0,0-2,1 1,0-2,0 0,0-1,1-1,19 3,83 19,-55-11,0-3,83 6,574 22,-633-30,119 29,40 5,-139-34,260 41,-203-9,140 26,-9-44,-36-6,1033 42,1047-61,-2244-1,139-20,-180 13,-1-2,0-2,102-42,-115 34,-10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33.6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9942,'4'0,"-1"0,1 0,0 0,0-1,-1 1,1-1,0 0,-1 0,1 0,-1-1,0 1,1-1,-1 0,0 0,0 0,3-3,-2 1,0-1,-1 0,1 1,-1-1,0-1,-1 1,1 0,-1-1,2-8,13-46,-4 0,-2 0,5-106,-16-190,-4 165,4-2113,3 2267,0 0,3 1,18-68,-11 57,8-67,146-1006,-160 1080,15-65,46-124,-15 55,-20 68,18-82,-29 97,40-109,2-3,39-138,-76 238,35-111,-46 165,17-92,0-3,123-333,-104 304,136-297,-6 113,-144 295,2 2,55-62,-9 11,-15 18,3 3,4 4,4 3,4 4,115-83,-129 104,-54 42,0 0,1 2,0 0,1 1,1 1,0 1,30-11,35-4,0 4,163-20,95 0,190-18,-429 52,703-31,-607 38,186 5,-338 1,0 2,0 2,66 21,140 61,-186-64,-33-12,-1 2,-1 1,-1 2,0 1,-1 2,-2 1,0 2,32 35,-26-25,-2 1,-1 2,-2 1,-1 1,34 66,-26-37,25 53,-41-77,36 53,0 3,49 152,-73-166,52 101,35 58,-86-172,-15-26,-2 2,-3 0,16 94,11 39,-18-103,48 177,-32-95,54 282,-38-93,-42-255,0 11,5-1,52 168,-52-216,-2 1,12 88,1 126,-27-244,57 312,-26-179,-21-74,-7-49,1 0,13 41,-8-38,-2-1,-2 2,6 83,-15 132,1 17,16-150,2 20,-14 620,-7-394,3 2179,0-2497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0.5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0,'-1'11,"-1"0,0-1,-1 1,0-1,-1 0,-7 17,-8 22,6 10,3 0,-4 63,8-52,-17 72,8-67,3 0,-1 100,13 154,3-128,-4-154,0 46,1-87,1 1,0 0,0 0,1 0,0-1,0 1,0-1,1 0,0 1,4 6,-3-9,1 0,-1-1,0 1,1-1,0 0,0 0,0 0,0-1,0 1,1-1,-1-1,0 1,1-1,0 0,-1 0,1 0,0-1,7 0,15-1,0 0,33-7,-60 8,37-6,0-2,-1-1,0-2,0-2,36-18,-48 18,-1-1,0-1,-1-1,-1-1,0-1,-1-1,29-34,-47 50,14-16,-2-1,1 0,-2-1,17-35,-24 40,1 0,0 0,1 1,1 0,16-19,-26 34,1-1,-1 0,1 0,-1 1,1-1,-1 0,1 1,0-1,0 1,-1-1,1 0,0 1,0 0,0-1,-1 1,1 0,0-1,0 1,0 0,0 0,0 0,0-1,-1 1,1 0,0 0,0 1,0-1,0 0,0 0,0 0,1 1,-1 0,0 1,1-1,-1 1,0-1,0 1,0-1,0 1,-1 0,1 0,0-1,-1 1,1 0,-1 0,1 2,5 74,-6-71,-5 664,6-647,1-1,1 1,1 0,13 41,42 88,-42-119,0-1,2-2,30 40,79 84,-119-144,1 1,1 0,0 0,0-1,1 0,1-1,0 0,0-1,1-1,0 0,0-1,1-1,0 0,0 0,1-2,-1 0,1-1,0 0,28 0,-37-3,1 1,0 0,1 0,0-1,-1-1,1 1,-1-2,0 1,1-1,-1 0,0 0,0-1,0-1,0 1,0-1,11-8,-6 0,0-1,-1 0,0 0,-1-1,-1-1,15-27,38-103,-7 15,70-153,-126 282,11-30,22-45,-29 69,1-1,-1 0,1 1,1 0,-1 0,1 0,1 1,-1 0,1 0,12-8,-17 13,0 0,1-1,-1 1,1 0,-1 0,1 1,-1-1,1 0,0 1,-1-1,1 1,-1 0,1 0,0 0,-1 0,1 1,0-1,-1 1,1 0,3 1,-1 0,-1 1,0-1,-1 1,1 0,0 0,-1 0,1 1,-1-1,0 1,4 7,4 7,-2 1,0 0,-1 0,6 22,15 69,-6 0,16 170,-36-252,4 77,-6 122,-4-132,18 173,6 22,-18-216,0-17,3-1,22 98,-27-151,0 1,0 0,0-1,1 1,-1-1,1 1,0-1,0 0,0 0,0 0,1 0,-1 0,1 0,0 0,0-1,0 0,0 1,6 2,-4-3,0 0,0-1,0 0,0 0,0 0,1-1,-1 1,0-1,0 0,1-1,-1 0,6-1,15-5,0-1,-1-2,-1 0,34-20,-40 20,13-6,128-72,-135 74,-1-2,-1-1,-1-1,29-30,-32 25,-2 0,-1-1,-1-1,-1-1,11-29,2-2,32-93,-41 102,45-91,199-414,-231 482,-3 4,2 1,74-119,-97 177,0 0,0 0,1 0,13-11,-18 17,0 1,0-1,1 0,-1 1,1 0,-1 0,1 0,-1 0,1 0,0 0,-1 0,1 1,0-1,0 1,-1 0,1 0,0 0,0 0,-1 1,1-1,0 1,0 0,2 0,4 4,0 0,0 0,-1 1,1 0,-1 0,-1 1,1 0,-1 1,-1-1,1 1,7 13,9 16,24 53,-40-76,42 87,63 191,-96-237,-3 0,-2 0,-2 1,-3 0,-2 95,-7 177,6-277,3 0,2 0,2-1,23 72,-27-106,-1 2,2-1,-1-1,2 1,17 28,-21-40,0 0,1 0,-1-1,1 0,0 1,0-2,0 1,1-1,-1 1,1-1,-1-1,1 1,0-1,0 0,1-1,-1 1,12 0,-5-2,0 0,0-1,-1 0,1-1,0 0,-1-1,1-1,-1 0,0 0,0-2,0 1,-1-1,18-13,-4 2,-2-2,0 0,-1-1,35-42,-43 44,-1-1,-1-1,-1 0,0-1,-2 0,0 0,-2-1,0 0,7-42,13-44,7-37,-16 8,-3 18,45-175,-17 104,-33 133,2 2,3-1,31-75,-44 128,128-258,-127 256,0-1,1 1,0 0,0 0,0 1,0-1,1 1,-1 0,1 0,6-3,-8 5,0 1,-1 0,1 0,0 0,0 0,0 1,0-1,0 1,0 0,0 0,0 0,-1 0,1 0,0 1,0-1,0 1,0 0,0 0,0 0,-1 0,1 0,0 0,-1 1,3 2,8 5,-2 0,1 1,-1 1,-1 0,0 0,0 1,13 21,50 105,-58-107,44 87,-5 3,76 253,-124-340,-1 0,0 45,-3-47,0-1,2 0,8 33,68 317,-79-375,2 8,0-1,1 0,0-1,9 18,4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6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113 427,'0'2277,"-3"-2212,-13 76,7-77,-1 80,9-112,0-21,1-1,0 1,0 0,1 0,3 11,-3-18,0-1,0 0,0 0,1 0,-1 0,1-1,0 1,0 0,0-1,0 1,0-1,1 1,-1-1,0 0,1 0,0 0,0-1,-1 1,1-1,0 1,5 1,40 10,-1-2,2-2,-1-2,66 1,-30-2,884 34,-967-40,13 1,-1-2,1 1,0-2,0 0,21-6,-32 7,-1 0,1 0,-1-1,0 1,1-1,-1 1,0-1,0 0,0 0,0 0,0 0,0 0,-1 0,1-1,-1 1,1-1,-1 1,0-1,0 1,0-1,0 0,0 1,-1-1,1 0,-1 1,0-1,0 0,0 0,0 0,0 1,-2-5,-17-110,-3-27,16 40,-17-150,-14 34,21 80,3 19,-11-107,4 30,13 140,2 18,-1 1,-20-68,-20-54,-11-28,43 147,2-2,2 0,2 0,-3-78,5 87,-1 1,-1-1,-2 1,-2 1,-22-46,-2-11,23 59,-2 0,-1 1,-1 0,-1 1,-2 2,-27-32,13 23,-1 1,-1 2,-70-48,87 68,-1 2,-1 0,1 2,-2 0,1 1,-1 1,0 2,-44-7,-3 6,-111 5,118 3,0-3,-77-10,104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51.1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1,'0'2960,"0"-2949,0 0,1 0,0 0,1-1,0 1,0 0,1-1,0 0,10 20,-8-23,0 0,0-1,0 1,1-1,0 0,0 0,1-1,-1 0,1 0,0 0,1-1,-1 0,10 3,13 4,1-1,0-1,1-2,0-1,0-2,51 1,197-16,-257 10,1-1,-1-2,0 0,-1-1,1-1,-1-2,0 0,32-17,-49 21,0 0,0-1,-1 1,1-1,-1 0,0-1,0 1,-1-1,0 1,0-1,0 0,0 0,-1 0,0-1,-1 1,1 0,-1-1,1-10,-1-15,0 0,-7-52,2 32,-4-753,10 494,-33-34,25 304,4 29,-1 0,-1 0,0 0,-1 1,-10-20,9 19,0-1,0 0,-5-23,4-6,1 0,2-58,-7-49,-8-102,15 163,1 58,-1 0,-2 1,0-1,-2 1,-2 1,0-1,-2 2,-18-33,25 53,0 0,0 0,0 1,-1-1,0 1,-1 1,1-1,-1 1,0 0,0 1,-1-1,1 2,-1-1,0 1,0 0,0 0,0 1,-12-2,-14 1,0 0,0 2,-49 6,9-2,-138 0,101-2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22/4/2026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3266418" y="295422"/>
            <a:ext cx="5348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759" y="1143048"/>
            <a:ext cx="970481" cy="970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694094" y="2937172"/>
            <a:ext cx="4691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Lớp MGN B3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709887" y="3294879"/>
            <a:ext cx="52758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:a16="http://schemas.microsoft.com/office/drawing/2014/main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:a16="http://schemas.microsoft.com/office/drawing/2014/main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:a16="http://schemas.microsoft.com/office/drawing/2014/main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14:cNvPr>
              <p14:cNvContentPartPr/>
              <p14:nvPr/>
            </p14:nvContentPartPr>
            <p14:xfrm>
              <a:off x="4928186" y="4545386"/>
              <a:ext cx="135000" cy="219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186" y="4437386"/>
                <a:ext cx="242640" cy="24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14:cNvPr>
              <p14:cNvContentPartPr/>
              <p14:nvPr/>
            </p14:nvContentPartPr>
            <p14:xfrm>
              <a:off x="5379626" y="447865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86" y="43706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14:cNvPr>
              <p14:cNvContentPartPr/>
              <p14:nvPr/>
            </p14:nvContentPartPr>
            <p14:xfrm>
              <a:off x="5538746" y="4439050"/>
              <a:ext cx="160200" cy="22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746" y="4331410"/>
                <a:ext cx="26784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14:cNvPr>
              <p14:cNvContentPartPr/>
              <p14:nvPr/>
            </p14:nvContentPartPr>
            <p14:xfrm>
              <a:off x="4861226" y="6400330"/>
              <a:ext cx="694080" cy="46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226" y="6292690"/>
                <a:ext cx="8017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14:cNvPr>
              <p14:cNvContentPartPr/>
              <p14:nvPr/>
            </p14:nvContentPartPr>
            <p14:xfrm>
              <a:off x="3941066" y="4253650"/>
              <a:ext cx="2809080" cy="27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7066" y="4146010"/>
                <a:ext cx="2916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14:cNvPr>
              <p14:cNvContentPartPr/>
              <p14:nvPr/>
            </p14:nvContentPartPr>
            <p14:xfrm>
              <a:off x="3948626" y="700810"/>
              <a:ext cx="2930040" cy="377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4986" y="593170"/>
                <a:ext cx="3037680" cy="39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14:cNvPr>
              <p14:cNvContentPartPr/>
              <p14:nvPr/>
            </p14:nvContentPartPr>
            <p14:xfrm>
              <a:off x="4490786" y="1205530"/>
              <a:ext cx="2202120" cy="142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46" y="1097530"/>
                <a:ext cx="230976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14:cNvPr>
              <p14:cNvContentPartPr/>
              <p14:nvPr/>
            </p14:nvContentPartPr>
            <p14:xfrm>
              <a:off x="4703186" y="2668570"/>
              <a:ext cx="588600" cy="121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9186" y="2560570"/>
                <a:ext cx="696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14:cNvPr>
              <p14:cNvContentPartPr/>
              <p14:nvPr/>
            </p14:nvContentPartPr>
            <p14:xfrm>
              <a:off x="5921786" y="2795650"/>
              <a:ext cx="352440" cy="115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786" y="2688010"/>
                <a:ext cx="46008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7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007768" y="2720687"/>
            <a:ext cx="41764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75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Administrator</cp:lastModifiedBy>
  <cp:revision>12</cp:revision>
  <dcterms:created xsi:type="dcterms:W3CDTF">2022-10-04T13:21:39Z</dcterms:created>
  <dcterms:modified xsi:type="dcterms:W3CDTF">2026-04-22T08:35:28Z</dcterms:modified>
</cp:coreProperties>
</file>