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sldIdLst>
    <p:sldId id="378" r:id="rId3"/>
    <p:sldId id="356" r:id="rId4"/>
    <p:sldId id="357" r:id="rId5"/>
    <p:sldId id="358" r:id="rId6"/>
    <p:sldId id="359" r:id="rId7"/>
    <p:sldId id="293" r:id="rId8"/>
    <p:sldId id="353" r:id="rId9"/>
    <p:sldId id="360" r:id="rId10"/>
    <p:sldId id="362" r:id="rId11"/>
    <p:sldId id="342" r:id="rId12"/>
    <p:sldId id="363" r:id="rId13"/>
    <p:sldId id="345" r:id="rId14"/>
    <p:sldId id="374" r:id="rId15"/>
    <p:sldId id="346" r:id="rId16"/>
    <p:sldId id="349" r:id="rId17"/>
    <p:sldId id="348" r:id="rId18"/>
    <p:sldId id="350" r:id="rId19"/>
    <p:sldId id="375" r:id="rId20"/>
    <p:sldId id="376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6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53"/>
    <a:srgbClr val="0E0A5C"/>
    <a:srgbClr val="F8F8F8"/>
    <a:srgbClr val="FF66CC"/>
    <a:srgbClr val="00CC00"/>
    <a:srgbClr val="FF33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8"/>
    <p:restoredTop sz="94728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333922-43D2-0B75-B30B-2A413F123C3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6369D153-A73F-8007-3FB6-1F6D0BC497B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0"/>
              <a:ext cx="1858" cy="3629"/>
              <a:chOff x="3008" y="774"/>
              <a:chExt cx="1858" cy="3629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64D52C56-2A75-9FB2-4A71-1DA7A4A00A6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>
                  <a:gd name="T0" fmla="*/ 10134 w 596"/>
                  <a:gd name="T1" fmla="*/ 226141 h 666"/>
                  <a:gd name="T2" fmla="*/ 3628 w 596"/>
                  <a:gd name="T3" fmla="*/ 208275 h 666"/>
                  <a:gd name="T4" fmla="*/ 0 w 596"/>
                  <a:gd name="T5" fmla="*/ 176481 h 666"/>
                  <a:gd name="T6" fmla="*/ 2525 w 596"/>
                  <a:gd name="T7" fmla="*/ 135697 h 666"/>
                  <a:gd name="T8" fmla="*/ 15663 w 596"/>
                  <a:gd name="T9" fmla="*/ 92320 h 666"/>
                  <a:gd name="T10" fmla="*/ 43041 w 596"/>
                  <a:gd name="T11" fmla="*/ 51259 h 666"/>
                  <a:gd name="T12" fmla="*/ 88976 w 596"/>
                  <a:gd name="T13" fmla="*/ 18913 h 666"/>
                  <a:gd name="T14" fmla="*/ 154561 w 596"/>
                  <a:gd name="T15" fmla="*/ 1108 h 666"/>
                  <a:gd name="T16" fmla="*/ 237967 w 596"/>
                  <a:gd name="T17" fmla="*/ 5510 h 666"/>
                  <a:gd name="T18" fmla="*/ 303173 w 596"/>
                  <a:gd name="T19" fmla="*/ 41674 h 666"/>
                  <a:gd name="T20" fmla="*/ 346862 w 596"/>
                  <a:gd name="T21" fmla="*/ 100920 h 666"/>
                  <a:gd name="T22" fmla="*/ 370162 w 596"/>
                  <a:gd name="T23" fmla="*/ 173397 h 666"/>
                  <a:gd name="T24" fmla="*/ 372614 w 596"/>
                  <a:gd name="T25" fmla="*/ 249946 h 666"/>
                  <a:gd name="T26" fmla="*/ 354466 w 596"/>
                  <a:gd name="T27" fmla="*/ 320858 h 666"/>
                  <a:gd name="T28" fmla="*/ 317435 w 596"/>
                  <a:gd name="T29" fmla="*/ 375656 h 666"/>
                  <a:gd name="T30" fmla="*/ 261239 w 596"/>
                  <a:gd name="T31" fmla="*/ 405019 h 666"/>
                  <a:gd name="T32" fmla="*/ 243577 w 596"/>
                  <a:gd name="T33" fmla="*/ 402428 h 666"/>
                  <a:gd name="T34" fmla="*/ 276032 w 596"/>
                  <a:gd name="T35" fmla="*/ 377043 h 666"/>
                  <a:gd name="T36" fmla="*/ 301772 w 596"/>
                  <a:gd name="T37" fmla="*/ 332397 h 666"/>
                  <a:gd name="T38" fmla="*/ 318565 w 596"/>
                  <a:gd name="T39" fmla="*/ 277236 h 666"/>
                  <a:gd name="T40" fmla="*/ 325547 w 596"/>
                  <a:gd name="T41" fmla="*/ 217044 h 666"/>
                  <a:gd name="T42" fmla="*/ 321922 w 596"/>
                  <a:gd name="T43" fmla="*/ 157584 h 666"/>
                  <a:gd name="T44" fmla="*/ 303779 w 596"/>
                  <a:gd name="T45" fmla="*/ 106309 h 666"/>
                  <a:gd name="T46" fmla="*/ 270993 w 596"/>
                  <a:gd name="T47" fmla="*/ 68439 h 666"/>
                  <a:gd name="T48" fmla="*/ 213667 w 596"/>
                  <a:gd name="T49" fmla="*/ 45685 h 666"/>
                  <a:gd name="T50" fmla="*/ 153970 w 596"/>
                  <a:gd name="T51" fmla="*/ 37248 h 666"/>
                  <a:gd name="T52" fmla="*/ 108906 w 596"/>
                  <a:gd name="T53" fmla="*/ 43255 h 666"/>
                  <a:gd name="T54" fmla="*/ 75845 w 596"/>
                  <a:gd name="T55" fmla="*/ 61670 h 666"/>
                  <a:gd name="T56" fmla="*/ 52548 w 596"/>
                  <a:gd name="T57" fmla="*/ 90933 h 666"/>
                  <a:gd name="T58" fmla="*/ 35530 w 596"/>
                  <a:gd name="T59" fmla="*/ 125710 h 666"/>
                  <a:gd name="T60" fmla="*/ 24891 w 596"/>
                  <a:gd name="T61" fmla="*/ 166006 h 666"/>
                  <a:gd name="T62" fmla="*/ 17642 w 596"/>
                  <a:gd name="T63" fmla="*/ 207191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098A8A29-B3C8-4636-19B3-FC561A3E23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5802 h 237"/>
                  <a:gd name="T4" fmla="*/ 1951 w 257"/>
                  <a:gd name="T5" fmla="*/ 31726 h 237"/>
                  <a:gd name="T6" fmla="*/ 3455 w 257"/>
                  <a:gd name="T7" fmla="*/ 47553 h 237"/>
                  <a:gd name="T8" fmla="*/ 6383 w 257"/>
                  <a:gd name="T9" fmla="*/ 62387 h 237"/>
                  <a:gd name="T10" fmla="*/ 10727 w 257"/>
                  <a:gd name="T11" fmla="*/ 75648 h 237"/>
                  <a:gd name="T12" fmla="*/ 15959 w 257"/>
                  <a:gd name="T13" fmla="*/ 89540 h 237"/>
                  <a:gd name="T14" fmla="*/ 22460 w 257"/>
                  <a:gd name="T15" fmla="*/ 102360 h 237"/>
                  <a:gd name="T16" fmla="*/ 30216 w 257"/>
                  <a:gd name="T17" fmla="*/ 113087 h 237"/>
                  <a:gd name="T18" fmla="*/ 39792 w 257"/>
                  <a:gd name="T19" fmla="*/ 123304 h 237"/>
                  <a:gd name="T20" fmla="*/ 50997 w 257"/>
                  <a:gd name="T21" fmla="*/ 132062 h 237"/>
                  <a:gd name="T22" fmla="*/ 63017 w 257"/>
                  <a:gd name="T23" fmla="*/ 139171 h 237"/>
                  <a:gd name="T24" fmla="*/ 77803 w 257"/>
                  <a:gd name="T25" fmla="*/ 144817 h 237"/>
                  <a:gd name="T26" fmla="*/ 93815 w 257"/>
                  <a:gd name="T27" fmla="*/ 148492 h 237"/>
                  <a:gd name="T28" fmla="*/ 111749 w 257"/>
                  <a:gd name="T29" fmla="*/ 150522 h 237"/>
                  <a:gd name="T30" fmla="*/ 130635 w 257"/>
                  <a:gd name="T31" fmla="*/ 149912 h 237"/>
                  <a:gd name="T32" fmla="*/ 152613 w 257"/>
                  <a:gd name="T33" fmla="*/ 147358 h 237"/>
                  <a:gd name="T34" fmla="*/ 133025 w 257"/>
                  <a:gd name="T35" fmla="*/ 144186 h 237"/>
                  <a:gd name="T36" fmla="*/ 115697 w 257"/>
                  <a:gd name="T37" fmla="*/ 139778 h 237"/>
                  <a:gd name="T38" fmla="*/ 101031 w 257"/>
                  <a:gd name="T39" fmla="*/ 134592 h 237"/>
                  <a:gd name="T40" fmla="*/ 87916 w 257"/>
                  <a:gd name="T41" fmla="*/ 129524 h 237"/>
                  <a:gd name="T42" fmla="*/ 75905 w 257"/>
                  <a:gd name="T43" fmla="*/ 122471 h 237"/>
                  <a:gd name="T44" fmla="*/ 66551 w 257"/>
                  <a:gd name="T45" fmla="*/ 115644 h 237"/>
                  <a:gd name="T46" fmla="*/ 57702 w 257"/>
                  <a:gd name="T47" fmla="*/ 107374 h 237"/>
                  <a:gd name="T48" fmla="*/ 49901 w 257"/>
                  <a:gd name="T49" fmla="*/ 98300 h 237"/>
                  <a:gd name="T50" fmla="*/ 42718 w 257"/>
                  <a:gd name="T51" fmla="*/ 89540 h 237"/>
                  <a:gd name="T52" fmla="*/ 36337 w 257"/>
                  <a:gd name="T53" fmla="*/ 79323 h 237"/>
                  <a:gd name="T54" fmla="*/ 31016 w 257"/>
                  <a:gd name="T55" fmla="*/ 68035 h 237"/>
                  <a:gd name="T56" fmla="*/ 25611 w 257"/>
                  <a:gd name="T57" fmla="*/ 55786 h 237"/>
                  <a:gd name="T58" fmla="*/ 19490 w 257"/>
                  <a:gd name="T59" fmla="*/ 43874 h 237"/>
                  <a:gd name="T60" fmla="*/ 13600 w 257"/>
                  <a:gd name="T61" fmla="*/ 29758 h 237"/>
                  <a:gd name="T62" fmla="*/ 7183 w 257"/>
                  <a:gd name="T63" fmla="*/ 15296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E2B8E232-3C76-F492-84CC-A7935DC47D1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6" y="2162"/>
                <a:ext cx="277" cy="249"/>
              </a:xfrm>
              <a:custGeom>
                <a:avLst/>
                <a:gdLst>
                  <a:gd name="T0" fmla="*/ 47731 w 124"/>
                  <a:gd name="T1" fmla="*/ 0 h 110"/>
                  <a:gd name="T2" fmla="*/ 76919 w 124"/>
                  <a:gd name="T3" fmla="*/ 74304 h 110"/>
                  <a:gd name="T4" fmla="*/ 74433 w 124"/>
                  <a:gd name="T5" fmla="*/ 73699 h 110"/>
                  <a:gd name="T6" fmla="*/ 66359 w 124"/>
                  <a:gd name="T7" fmla="*/ 72516 h 110"/>
                  <a:gd name="T8" fmla="*/ 55282 w 124"/>
                  <a:gd name="T9" fmla="*/ 69709 h 110"/>
                  <a:gd name="T10" fmla="*/ 42283 w 124"/>
                  <a:gd name="T11" fmla="*/ 68237 h 110"/>
                  <a:gd name="T12" fmla="*/ 28089 w 124"/>
                  <a:gd name="T13" fmla="*/ 66988 h 110"/>
                  <a:gd name="T14" fmla="*/ 15519 w 124"/>
                  <a:gd name="T15" fmla="*/ 67694 h 110"/>
                  <a:gd name="T16" fmla="*/ 5629 w 124"/>
                  <a:gd name="T17" fmla="*/ 70370 h 110"/>
                  <a:gd name="T18" fmla="*/ 0 w 124"/>
                  <a:gd name="T19" fmla="*/ 75902 h 110"/>
                  <a:gd name="T20" fmla="*/ 2520 w 124"/>
                  <a:gd name="T21" fmla="*/ 67694 h 110"/>
                  <a:gd name="T22" fmla="*/ 4959 w 124"/>
                  <a:gd name="T23" fmla="*/ 61231 h 110"/>
                  <a:gd name="T24" fmla="*/ 9965 w 124"/>
                  <a:gd name="T25" fmla="*/ 56636 h 110"/>
                  <a:gd name="T26" fmla="*/ 15519 w 124"/>
                  <a:gd name="T27" fmla="*/ 52358 h 110"/>
                  <a:gd name="T28" fmla="*/ 22261 w 124"/>
                  <a:gd name="T29" fmla="*/ 49621 h 110"/>
                  <a:gd name="T30" fmla="*/ 29208 w 124"/>
                  <a:gd name="T31" fmla="*/ 48972 h 110"/>
                  <a:gd name="T32" fmla="*/ 36653 w 124"/>
                  <a:gd name="T33" fmla="*/ 48972 h 110"/>
                  <a:gd name="T34" fmla="*/ 44722 w 124"/>
                  <a:gd name="T35" fmla="*/ 51117 h 110"/>
                  <a:gd name="T36" fmla="*/ 45227 w 124"/>
                  <a:gd name="T37" fmla="*/ 48972 h 110"/>
                  <a:gd name="T38" fmla="*/ 43230 w 124"/>
                  <a:gd name="T39" fmla="*/ 38624 h 110"/>
                  <a:gd name="T40" fmla="*/ 41613 w 124"/>
                  <a:gd name="T41" fmla="*/ 26204 h 110"/>
                  <a:gd name="T42" fmla="*/ 40266 w 124"/>
                  <a:gd name="T43" fmla="*/ 20737 h 110"/>
                  <a:gd name="T44" fmla="*/ 39173 w 124"/>
                  <a:gd name="T45" fmla="*/ 20737 h 110"/>
                  <a:gd name="T46" fmla="*/ 37781 w 124"/>
                  <a:gd name="T47" fmla="*/ 20031 h 110"/>
                  <a:gd name="T48" fmla="*/ 36653 w 124"/>
                  <a:gd name="T49" fmla="*/ 18012 h 110"/>
                  <a:gd name="T50" fmla="*/ 35262 w 124"/>
                  <a:gd name="T51" fmla="*/ 15855 h 110"/>
                  <a:gd name="T52" fmla="*/ 35262 w 124"/>
                  <a:gd name="T53" fmla="*/ 13073 h 110"/>
                  <a:gd name="T54" fmla="*/ 36653 w 124"/>
                  <a:gd name="T55" fmla="*/ 9684 h 110"/>
                  <a:gd name="T56" fmla="*/ 40764 w 124"/>
                  <a:gd name="T57" fmla="*/ 5544 h 110"/>
                  <a:gd name="T58" fmla="*/ 47731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9AE4B1B7-A2E7-E1C8-78BD-FB41CB60F3D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7" y="972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3214 w 109"/>
                  <a:gd name="T3" fmla="*/ 485 h 156"/>
                  <a:gd name="T4" fmla="*/ 11585 w 109"/>
                  <a:gd name="T5" fmla="*/ 2885 h 156"/>
                  <a:gd name="T6" fmla="*/ 24100 w 109"/>
                  <a:gd name="T7" fmla="*/ 7243 h 156"/>
                  <a:gd name="T8" fmla="*/ 37624 w 109"/>
                  <a:gd name="T9" fmla="*/ 14274 h 156"/>
                  <a:gd name="T10" fmla="*/ 50668 w 109"/>
                  <a:gd name="T11" fmla="*/ 26412 h 156"/>
                  <a:gd name="T12" fmla="*/ 62637 w 109"/>
                  <a:gd name="T13" fmla="*/ 42525 h 156"/>
                  <a:gd name="T14" fmla="*/ 69881 w 109"/>
                  <a:gd name="T15" fmla="*/ 64702 h 156"/>
                  <a:gd name="T16" fmla="*/ 71030 w 109"/>
                  <a:gd name="T17" fmla="*/ 93492 h 156"/>
                  <a:gd name="T18" fmla="*/ 68326 w 109"/>
                  <a:gd name="T19" fmla="*/ 93492 h 156"/>
                  <a:gd name="T20" fmla="*/ 64601 w 109"/>
                  <a:gd name="T21" fmla="*/ 93492 h 156"/>
                  <a:gd name="T22" fmla="*/ 60596 w 109"/>
                  <a:gd name="T23" fmla="*/ 93492 h 156"/>
                  <a:gd name="T24" fmla="*/ 56847 w 109"/>
                  <a:gd name="T25" fmla="*/ 92415 h 156"/>
                  <a:gd name="T26" fmla="*/ 52736 w 109"/>
                  <a:gd name="T27" fmla="*/ 91579 h 156"/>
                  <a:gd name="T28" fmla="*/ 48092 w 109"/>
                  <a:gd name="T29" fmla="*/ 90015 h 156"/>
                  <a:gd name="T30" fmla="*/ 42904 w 109"/>
                  <a:gd name="T31" fmla="*/ 86957 h 156"/>
                  <a:gd name="T32" fmla="*/ 37624 w 109"/>
                  <a:gd name="T33" fmla="*/ 83211 h 156"/>
                  <a:gd name="T34" fmla="*/ 34430 w 109"/>
                  <a:gd name="T35" fmla="*/ 75479 h 156"/>
                  <a:gd name="T36" fmla="*/ 34430 w 109"/>
                  <a:gd name="T37" fmla="*/ 66484 h 156"/>
                  <a:gd name="T38" fmla="*/ 36496 w 109"/>
                  <a:gd name="T39" fmla="*/ 57682 h 156"/>
                  <a:gd name="T40" fmla="*/ 38544 w 109"/>
                  <a:gd name="T41" fmla="*/ 47984 h 156"/>
                  <a:gd name="T42" fmla="*/ 36496 w 109"/>
                  <a:gd name="T43" fmla="*/ 37187 h 156"/>
                  <a:gd name="T44" fmla="*/ 31320 w 109"/>
                  <a:gd name="T45" fmla="*/ 25932 h 156"/>
                  <a:gd name="T46" fmla="*/ 20234 w 109"/>
                  <a:gd name="T47" fmla="*/ 13655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427D04E5-B51F-E602-BD31-C70231BF975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>
                  <a:gd name="T0" fmla="*/ 19534 w 46"/>
                  <a:gd name="T1" fmla="*/ 0 h 94"/>
                  <a:gd name="T2" fmla="*/ 12721 w 46"/>
                  <a:gd name="T3" fmla="*/ 22612 h 94"/>
                  <a:gd name="T4" fmla="*/ 9577 w 46"/>
                  <a:gd name="T5" fmla="*/ 37115 h 94"/>
                  <a:gd name="T6" fmla="*/ 7040 w 46"/>
                  <a:gd name="T7" fmla="*/ 47221 h 94"/>
                  <a:gd name="T8" fmla="*/ 0 w 46"/>
                  <a:gd name="T9" fmla="*/ 56188 h 94"/>
                  <a:gd name="T10" fmla="*/ 7546 w 46"/>
                  <a:gd name="T11" fmla="*/ 52639 h 94"/>
                  <a:gd name="T12" fmla="*/ 14630 w 46"/>
                  <a:gd name="T13" fmla="*/ 47823 h 94"/>
                  <a:gd name="T14" fmla="*/ 20311 w 46"/>
                  <a:gd name="T15" fmla="*/ 41086 h 94"/>
                  <a:gd name="T16" fmla="*/ 25439 w 46"/>
                  <a:gd name="T17" fmla="*/ 34060 h 94"/>
                  <a:gd name="T18" fmla="*/ 28484 w 46"/>
                  <a:gd name="T19" fmla="*/ 26350 h 94"/>
                  <a:gd name="T20" fmla="*/ 29109 w 46"/>
                  <a:gd name="T21" fmla="*/ 17981 h 94"/>
                  <a:gd name="T22" fmla="*/ 26446 w 46"/>
                  <a:gd name="T23" fmla="*/ 8794 h 94"/>
                  <a:gd name="T24" fmla="*/ 19534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A88761E0-30A0-09BC-0867-5261B6B8F0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0" y="1323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84 w 54"/>
                  <a:gd name="T3" fmla="*/ 639 h 40"/>
                  <a:gd name="T4" fmla="*/ 3467 w 54"/>
                  <a:gd name="T5" fmla="*/ 2077 h 40"/>
                  <a:gd name="T6" fmla="*/ 7704 w 54"/>
                  <a:gd name="T7" fmla="*/ 5310 h 40"/>
                  <a:gd name="T8" fmla="*/ 12509 w 54"/>
                  <a:gd name="T9" fmla="*/ 7893 h 40"/>
                  <a:gd name="T10" fmla="*/ 17120 w 54"/>
                  <a:gd name="T11" fmla="*/ 9968 h 40"/>
                  <a:gd name="T12" fmla="*/ 22529 w 54"/>
                  <a:gd name="T13" fmla="*/ 11198 h 40"/>
                  <a:gd name="T14" fmla="*/ 27313 w 54"/>
                  <a:gd name="T15" fmla="*/ 11948 h 40"/>
                  <a:gd name="T16" fmla="*/ 32142 w 54"/>
                  <a:gd name="T17" fmla="*/ 10514 h 40"/>
                  <a:gd name="T18" fmla="*/ 31527 w 54"/>
                  <a:gd name="T19" fmla="*/ 16382 h 40"/>
                  <a:gd name="T20" fmla="*/ 29749 w 54"/>
                  <a:gd name="T21" fmla="*/ 21688 h 40"/>
                  <a:gd name="T22" fmla="*/ 26238 w 54"/>
                  <a:gd name="T23" fmla="*/ 25196 h 40"/>
                  <a:gd name="T24" fmla="*/ 21907 w 54"/>
                  <a:gd name="T25" fmla="*/ 26345 h 40"/>
                  <a:gd name="T26" fmla="*/ 16638 w 54"/>
                  <a:gd name="T27" fmla="*/ 25733 h 40"/>
                  <a:gd name="T28" fmla="*/ 11216 w 54"/>
                  <a:gd name="T29" fmla="*/ 21040 h 40"/>
                  <a:gd name="T30" fmla="*/ 5907 w 54"/>
                  <a:gd name="T31" fmla="*/ 1310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id="{04CC526E-92AA-9433-8BCE-2F44653EEE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07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3409 w 149"/>
                  <a:gd name="T3" fmla="*/ 33146 h 704"/>
                  <a:gd name="T4" fmla="*/ 9211 w 149"/>
                  <a:gd name="T5" fmla="*/ 75156 h 704"/>
                  <a:gd name="T6" fmla="*/ 16143 w 149"/>
                  <a:gd name="T7" fmla="*/ 128421 h 704"/>
                  <a:gd name="T8" fmla="*/ 23824 w 149"/>
                  <a:gd name="T9" fmla="*/ 197717 h 704"/>
                  <a:gd name="T10" fmla="*/ 33419 w 149"/>
                  <a:gd name="T11" fmla="*/ 283531 h 704"/>
                  <a:gd name="T12" fmla="*/ 42371 w 149"/>
                  <a:gd name="T13" fmla="*/ 375595 h 704"/>
                  <a:gd name="T14" fmla="*/ 51004 w 149"/>
                  <a:gd name="T15" fmla="*/ 481323 h 704"/>
                  <a:gd name="T16" fmla="*/ 57719 w 149"/>
                  <a:gd name="T17" fmla="*/ 603960 h 704"/>
                  <a:gd name="T18" fmla="*/ 64793 w 149"/>
                  <a:gd name="T19" fmla="*/ 734273 h 704"/>
                  <a:gd name="T20" fmla="*/ 69486 w 149"/>
                  <a:gd name="T21" fmla="*/ 884481 h 704"/>
                  <a:gd name="T22" fmla="*/ 71896 w 149"/>
                  <a:gd name="T23" fmla="*/ 1049049 h 704"/>
                  <a:gd name="T24" fmla="*/ 72950 w 149"/>
                  <a:gd name="T25" fmla="*/ 1221078 h 704"/>
                  <a:gd name="T26" fmla="*/ 69486 w 149"/>
                  <a:gd name="T27" fmla="*/ 1413287 h 704"/>
                  <a:gd name="T28" fmla="*/ 63041 w 149"/>
                  <a:gd name="T29" fmla="*/ 1616786 h 704"/>
                  <a:gd name="T30" fmla="*/ 53338 w 149"/>
                  <a:gd name="T31" fmla="*/ 1830787 h 704"/>
                  <a:gd name="T32" fmla="*/ 38688 w 149"/>
                  <a:gd name="T33" fmla="*/ 2066628 h 704"/>
                  <a:gd name="T34" fmla="*/ 22422 w 149"/>
                  <a:gd name="T35" fmla="*/ 2333923 h 704"/>
                  <a:gd name="T36" fmla="*/ 12243 w 149"/>
                  <a:gd name="T37" fmla="*/ 2581296 h 704"/>
                  <a:gd name="T38" fmla="*/ 5803 w 149"/>
                  <a:gd name="T39" fmla="*/ 2809661 h 704"/>
                  <a:gd name="T40" fmla="*/ 3409 w 149"/>
                  <a:gd name="T41" fmla="*/ 3029394 h 704"/>
                  <a:gd name="T42" fmla="*/ 3409 w 149"/>
                  <a:gd name="T43" fmla="*/ 3238292 h 704"/>
                  <a:gd name="T44" fmla="*/ 4737 w 149"/>
                  <a:gd name="T45" fmla="*/ 3432406 h 704"/>
                  <a:gd name="T46" fmla="*/ 7094 w 149"/>
                  <a:gd name="T47" fmla="*/ 3602759 h 704"/>
                  <a:gd name="T48" fmla="*/ 8157 w 149"/>
                  <a:gd name="T49" fmla="*/ 3769228 h 704"/>
                  <a:gd name="T50" fmla="*/ 23824 w 149"/>
                  <a:gd name="T51" fmla="*/ 3683387 h 704"/>
                  <a:gd name="T52" fmla="*/ 22422 w 149"/>
                  <a:gd name="T53" fmla="*/ 3640806 h 704"/>
                  <a:gd name="T54" fmla="*/ 20881 w 149"/>
                  <a:gd name="T55" fmla="*/ 3518167 h 704"/>
                  <a:gd name="T56" fmla="*/ 19131 w 149"/>
                  <a:gd name="T57" fmla="*/ 3329681 h 704"/>
                  <a:gd name="T58" fmla="*/ 20400 w 149"/>
                  <a:gd name="T59" fmla="*/ 3078854 h 704"/>
                  <a:gd name="T60" fmla="*/ 23824 w 149"/>
                  <a:gd name="T61" fmla="*/ 2779012 h 704"/>
                  <a:gd name="T62" fmla="*/ 33419 w 149"/>
                  <a:gd name="T63" fmla="*/ 2436648 h 704"/>
                  <a:gd name="T64" fmla="*/ 49659 w 149"/>
                  <a:gd name="T65" fmla="*/ 2066628 h 704"/>
                  <a:gd name="T66" fmla="*/ 74711 w 149"/>
                  <a:gd name="T67" fmla="*/ 1675029 h 704"/>
                  <a:gd name="T68" fmla="*/ 82868 w 149"/>
                  <a:gd name="T69" fmla="*/ 1493916 h 704"/>
                  <a:gd name="T70" fmla="*/ 86283 w 149"/>
                  <a:gd name="T71" fmla="*/ 1257502 h 704"/>
                  <a:gd name="T72" fmla="*/ 83448 w 149"/>
                  <a:gd name="T73" fmla="*/ 984655 h 704"/>
                  <a:gd name="T74" fmla="*/ 75765 w 149"/>
                  <a:gd name="T75" fmla="*/ 717360 h 704"/>
                  <a:gd name="T76" fmla="*/ 63041 w 149"/>
                  <a:gd name="T77" fmla="*/ 455627 h 704"/>
                  <a:gd name="T78" fmla="*/ 46727 w 149"/>
                  <a:gd name="T79" fmla="*/ 236048 h 704"/>
                  <a:gd name="T80" fmla="*/ 25355 w 149"/>
                  <a:gd name="T81" fmla="*/ 7515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345EF433-14C8-F3E8-4238-F622EE0DACF1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4404 w 128"/>
                <a:gd name="T1" fmla="*/ 0 h 217"/>
                <a:gd name="T2" fmla="*/ 172737 w 128"/>
                <a:gd name="T3" fmla="*/ 57917 h 217"/>
                <a:gd name="T4" fmla="*/ 189000 w 128"/>
                <a:gd name="T5" fmla="*/ 173217 h 217"/>
                <a:gd name="T6" fmla="*/ 201883 w 128"/>
                <a:gd name="T7" fmla="*/ 321396 h 217"/>
                <a:gd name="T8" fmla="*/ 210485 w 128"/>
                <a:gd name="T9" fmla="*/ 498949 h 217"/>
                <a:gd name="T10" fmla="*/ 208620 w 128"/>
                <a:gd name="T11" fmla="*/ 710718 h 217"/>
                <a:gd name="T12" fmla="*/ 190815 w 128"/>
                <a:gd name="T13" fmla="*/ 928907 h 217"/>
                <a:gd name="T14" fmla="*/ 154404 w 128"/>
                <a:gd name="T15" fmla="*/ 1157903 h 217"/>
                <a:gd name="T16" fmla="*/ 98323 w 128"/>
                <a:gd name="T17" fmla="*/ 1389036 h 217"/>
                <a:gd name="T18" fmla="*/ 80859 w 128"/>
                <a:gd name="T19" fmla="*/ 1363193 h 217"/>
                <a:gd name="T20" fmla="*/ 62526 w 128"/>
                <a:gd name="T21" fmla="*/ 1344070 h 217"/>
                <a:gd name="T22" fmla="*/ 43065 w 128"/>
                <a:gd name="T23" fmla="*/ 1311752 h 217"/>
                <a:gd name="T24" fmla="*/ 26082 w 128"/>
                <a:gd name="T25" fmla="*/ 1285911 h 217"/>
                <a:gd name="T26" fmla="*/ 12887 w 128"/>
                <a:gd name="T27" fmla="*/ 1254613 h 217"/>
                <a:gd name="T28" fmla="*/ 3356 w 128"/>
                <a:gd name="T29" fmla="*/ 1215819 h 217"/>
                <a:gd name="T30" fmla="*/ 0 w 128"/>
                <a:gd name="T31" fmla="*/ 1170856 h 217"/>
                <a:gd name="T32" fmla="*/ 2024 w 128"/>
                <a:gd name="T33" fmla="*/ 1138537 h 217"/>
                <a:gd name="T34" fmla="*/ 21371 w 128"/>
                <a:gd name="T35" fmla="*/ 1093562 h 217"/>
                <a:gd name="T36" fmla="*/ 47484 w 128"/>
                <a:gd name="T37" fmla="*/ 1032033 h 217"/>
                <a:gd name="T38" fmla="*/ 75617 w 128"/>
                <a:gd name="T39" fmla="*/ 961226 h 217"/>
                <a:gd name="T40" fmla="*/ 103564 w 128"/>
                <a:gd name="T41" fmla="*/ 858092 h 217"/>
                <a:gd name="T42" fmla="*/ 129629 w 128"/>
                <a:gd name="T43" fmla="*/ 717112 h 217"/>
                <a:gd name="T44" fmla="*/ 149789 w 128"/>
                <a:gd name="T45" fmla="*/ 531026 h 217"/>
                <a:gd name="T46" fmla="*/ 159512 w 128"/>
                <a:gd name="T47" fmla="*/ 295552 h 217"/>
                <a:gd name="T48" fmla="*/ 15440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208DB878-B9C6-6A24-BB21-2305CB74E4D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69F12345-42DB-C3D1-53E7-61BA4B1485F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BBA7ECB1-2A6C-2C8C-9DD7-0F20343C60B1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527124 w 117"/>
                <a:gd name="T1" fmla="*/ 0 h 132"/>
                <a:gd name="T2" fmla="*/ 0 w 117"/>
                <a:gd name="T3" fmla="*/ 582759 h 132"/>
                <a:gd name="T4" fmla="*/ 20771 w 117"/>
                <a:gd name="T5" fmla="*/ 603826 h 132"/>
                <a:gd name="T6" fmla="*/ 97386 w 117"/>
                <a:gd name="T7" fmla="*/ 677271 h 132"/>
                <a:gd name="T8" fmla="*/ 204137 w 117"/>
                <a:gd name="T9" fmla="*/ 841587 h 132"/>
                <a:gd name="T10" fmla="*/ 323072 w 117"/>
                <a:gd name="T11" fmla="*/ 1094235 h 132"/>
                <a:gd name="T12" fmla="*/ 464279 w 117"/>
                <a:gd name="T13" fmla="*/ 1445230 h 132"/>
                <a:gd name="T14" fmla="*/ 590082 w 117"/>
                <a:gd name="T15" fmla="*/ 1863899 h 132"/>
                <a:gd name="T16" fmla="*/ 717355 w 117"/>
                <a:gd name="T17" fmla="*/ 2399481 h 132"/>
                <a:gd name="T18" fmla="*/ 814660 w 117"/>
                <a:gd name="T19" fmla="*/ 3076752 h 132"/>
                <a:gd name="T20" fmla="*/ 821534 w 117"/>
                <a:gd name="T21" fmla="*/ 2797688 h 132"/>
                <a:gd name="T22" fmla="*/ 807876 w 117"/>
                <a:gd name="T23" fmla="*/ 2493993 h 132"/>
                <a:gd name="T24" fmla="*/ 758679 w 117"/>
                <a:gd name="T25" fmla="*/ 2095786 h 132"/>
                <a:gd name="T26" fmla="*/ 696503 w 117"/>
                <a:gd name="T27" fmla="*/ 1724344 h 132"/>
                <a:gd name="T28" fmla="*/ 624510 w 117"/>
                <a:gd name="T29" fmla="*/ 1352409 h 132"/>
                <a:gd name="T30" fmla="*/ 547677 w 117"/>
                <a:gd name="T31" fmla="*/ 1047072 h 132"/>
                <a:gd name="T32" fmla="*/ 471147 w 117"/>
                <a:gd name="T33" fmla="*/ 841587 h 132"/>
                <a:gd name="T34" fmla="*/ 405947 w 117"/>
                <a:gd name="T35" fmla="*/ 743244 h 132"/>
                <a:gd name="T36" fmla="*/ 484805 w 117"/>
                <a:gd name="T37" fmla="*/ 677271 h 132"/>
                <a:gd name="T38" fmla="*/ 554800 w 117"/>
                <a:gd name="T39" fmla="*/ 648865 h 132"/>
                <a:gd name="T40" fmla="*/ 624510 w 117"/>
                <a:gd name="T41" fmla="*/ 603826 h 132"/>
                <a:gd name="T42" fmla="*/ 689710 w 117"/>
                <a:gd name="T43" fmla="*/ 582759 h 132"/>
                <a:gd name="T44" fmla="*/ 738157 w 117"/>
                <a:gd name="T45" fmla="*/ 556526 h 132"/>
                <a:gd name="T46" fmla="*/ 765720 w 117"/>
                <a:gd name="T47" fmla="*/ 511476 h 132"/>
                <a:gd name="T48" fmla="*/ 794134 w 117"/>
                <a:gd name="T49" fmla="*/ 490546 h 132"/>
                <a:gd name="T50" fmla="*/ 801011 w 117"/>
                <a:gd name="T51" fmla="*/ 490546 h 132"/>
                <a:gd name="T52" fmla="*/ 527124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34DFF5B7-9A7E-B8D6-5E09-9B935606CC85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190269 w 29"/>
                <a:gd name="T1" fmla="*/ 0 h 77"/>
                <a:gd name="T2" fmla="*/ 150903 w 29"/>
                <a:gd name="T3" fmla="*/ 0 h 77"/>
                <a:gd name="T4" fmla="*/ 104976 w 29"/>
                <a:gd name="T5" fmla="*/ 101476 h 77"/>
                <a:gd name="T6" fmla="*/ 59049 w 29"/>
                <a:gd name="T7" fmla="*/ 231697 h 77"/>
                <a:gd name="T8" fmla="*/ 26244 w 29"/>
                <a:gd name="T9" fmla="*/ 491278 h 77"/>
                <a:gd name="T10" fmla="*/ 6561 w 29"/>
                <a:gd name="T11" fmla="*/ 773616 h 77"/>
                <a:gd name="T12" fmla="*/ 0 w 29"/>
                <a:gd name="T13" fmla="*/ 1134890 h 77"/>
                <a:gd name="T14" fmla="*/ 19683 w 29"/>
                <a:gd name="T15" fmla="*/ 1547271 h 77"/>
                <a:gd name="T16" fmla="*/ 72171 w 29"/>
                <a:gd name="T17" fmla="*/ 1979212 h 77"/>
                <a:gd name="T18" fmla="*/ 98415 w 29"/>
                <a:gd name="T19" fmla="*/ 1366410 h 77"/>
                <a:gd name="T20" fmla="*/ 124659 w 29"/>
                <a:gd name="T21" fmla="*/ 954032 h 77"/>
                <a:gd name="T22" fmla="*/ 150903 w 29"/>
                <a:gd name="T23" fmla="*/ 564230 h 77"/>
                <a:gd name="T24" fmla="*/ 19026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0696988E-65E6-65CB-9DB4-518560D337B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2D31516C-BF78-D0DE-5962-5B13B42DF25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2A92061C-46AE-2273-439F-DD5242D44C8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A900A4C7-71D2-B165-76CA-7A7240E6E2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1D47991E-93B2-7257-B830-662E31D6C0E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3CD22964-222E-61A8-83EC-A550C2B4291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9" y="121"/>
              <a:ext cx="356" cy="608"/>
              <a:chOff x="1731" y="866"/>
              <a:chExt cx="129" cy="157"/>
            </a:xfrm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EC3DB213-B8ED-6DD2-EB93-4414842BD62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32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6AB516D0-6F4D-FA92-D07E-C6B49B01957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91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451168F8-CF2C-D638-4291-EDD71490438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5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4D9E5EDE-AD0D-9B82-7203-69A126026AE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7" y="3305"/>
              <a:ext cx="500" cy="500"/>
              <a:chOff x="1727" y="870"/>
              <a:chExt cx="129" cy="156"/>
            </a:xfrm>
          </p:grpSpPr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8F3F1AC3-8CEC-25FE-1383-AE9259A26DD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71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751CCA32-B620-E982-CF5B-1B8B375A122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9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164D1226-F464-09AD-9C45-94CBA1090C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100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id="{E8692917-FDBE-8B1D-B822-38EA67EF51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64"/>
              <a:ext cx="708" cy="891"/>
              <a:chOff x="1727" y="866"/>
              <a:chExt cx="129" cy="157"/>
            </a:xfrm>
          </p:grpSpPr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id="{8A78E175-4D22-2B4B-1AD4-6024AEB8191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id="{E655A9FF-5288-E81B-65CB-99FE40FB8A0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46DE9625-5A6C-B9FC-672E-C47318D50FD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526D4208-A7A1-7806-4C2C-944399FDF28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2" y="2392"/>
              <a:ext cx="708" cy="891"/>
              <a:chOff x="1727" y="866"/>
              <a:chExt cx="129" cy="157"/>
            </a:xfrm>
          </p:grpSpPr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id="{2B16A071-CA32-A232-6DC8-0BD69B597AB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id="{F1636225-D787-F93B-F94E-7CB6FB0D330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id="{5CF1C65B-13B9-B14A-4BE8-FE3EFCA3861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01D7291F-10F6-94F5-CBB9-D2CE4C69279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528F3FF1-FA11-6FAF-BD14-07767517428A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723 h 237"/>
                <a:gd name="T4" fmla="*/ 7295 w 257"/>
                <a:gd name="T5" fmla="*/ 76785 h 237"/>
                <a:gd name="T6" fmla="*/ 14492 w 257"/>
                <a:gd name="T7" fmla="*/ 115307 h 237"/>
                <a:gd name="T8" fmla="*/ 26681 w 257"/>
                <a:gd name="T9" fmla="*/ 150429 h 237"/>
                <a:gd name="T10" fmla="*/ 44019 w 257"/>
                <a:gd name="T11" fmla="*/ 183072 h 237"/>
                <a:gd name="T12" fmla="*/ 66107 w 257"/>
                <a:gd name="T13" fmla="*/ 216628 h 237"/>
                <a:gd name="T14" fmla="*/ 92733 w 257"/>
                <a:gd name="T15" fmla="*/ 247311 h 237"/>
                <a:gd name="T16" fmla="*/ 123984 w 257"/>
                <a:gd name="T17" fmla="*/ 273110 h 237"/>
                <a:gd name="T18" fmla="*/ 163432 w 257"/>
                <a:gd name="T19" fmla="*/ 297926 h 237"/>
                <a:gd name="T20" fmla="*/ 209035 w 257"/>
                <a:gd name="T21" fmla="*/ 319194 h 237"/>
                <a:gd name="T22" fmla="*/ 257892 w 257"/>
                <a:gd name="T23" fmla="*/ 336366 h 237"/>
                <a:gd name="T24" fmla="*/ 318101 w 257"/>
                <a:gd name="T25" fmla="*/ 349933 h 237"/>
                <a:gd name="T26" fmla="*/ 384201 w 257"/>
                <a:gd name="T27" fmla="*/ 359218 h 237"/>
                <a:gd name="T28" fmla="*/ 456972 w 257"/>
                <a:gd name="T29" fmla="*/ 364127 h 237"/>
                <a:gd name="T30" fmla="*/ 534818 w 257"/>
                <a:gd name="T31" fmla="*/ 362148 h 237"/>
                <a:gd name="T32" fmla="*/ 624848 w 257"/>
                <a:gd name="T33" fmla="*/ 356088 h 237"/>
                <a:gd name="T34" fmla="*/ 544879 w 257"/>
                <a:gd name="T35" fmla="*/ 348631 h 237"/>
                <a:gd name="T36" fmla="*/ 474217 w 257"/>
                <a:gd name="T37" fmla="*/ 337662 h 237"/>
                <a:gd name="T38" fmla="*/ 412707 w 257"/>
                <a:gd name="T39" fmla="*/ 325399 h 237"/>
                <a:gd name="T40" fmla="*/ 359647 w 257"/>
                <a:gd name="T41" fmla="*/ 313122 h 237"/>
                <a:gd name="T42" fmla="*/ 310939 w 257"/>
                <a:gd name="T43" fmla="*/ 296655 h 237"/>
                <a:gd name="T44" fmla="*/ 272384 w 257"/>
                <a:gd name="T45" fmla="*/ 279220 h 237"/>
                <a:gd name="T46" fmla="*/ 235809 w 257"/>
                <a:gd name="T47" fmla="*/ 259574 h 237"/>
                <a:gd name="T48" fmla="*/ 204605 w 257"/>
                <a:gd name="T49" fmla="*/ 238308 h 237"/>
                <a:gd name="T50" fmla="*/ 175171 w 257"/>
                <a:gd name="T51" fmla="*/ 216628 h 237"/>
                <a:gd name="T52" fmla="*/ 148545 w 257"/>
                <a:gd name="T53" fmla="*/ 192124 h 237"/>
                <a:gd name="T54" fmla="*/ 126703 w 257"/>
                <a:gd name="T55" fmla="*/ 164651 h 237"/>
                <a:gd name="T56" fmla="*/ 104530 w 257"/>
                <a:gd name="T57" fmla="*/ 134951 h 237"/>
                <a:gd name="T58" fmla="*/ 79968 w 257"/>
                <a:gd name="T59" fmla="*/ 106222 h 237"/>
                <a:gd name="T60" fmla="*/ 56059 w 257"/>
                <a:gd name="T61" fmla="*/ 72384 h 237"/>
                <a:gd name="T62" fmla="*/ 29378 w 257"/>
                <a:gd name="T63" fmla="*/ 36761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E3492ACC-A859-FF98-7A98-49761715AA6C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93968 w 124"/>
                <a:gd name="T1" fmla="*/ 0 h 110"/>
                <a:gd name="T2" fmla="*/ 311962 w 124"/>
                <a:gd name="T3" fmla="*/ 179823 h 110"/>
                <a:gd name="T4" fmla="*/ 301577 w 124"/>
                <a:gd name="T5" fmla="*/ 177741 h 110"/>
                <a:gd name="T6" fmla="*/ 269269 w 124"/>
                <a:gd name="T7" fmla="*/ 174559 h 110"/>
                <a:gd name="T8" fmla="*/ 224126 w 124"/>
                <a:gd name="T9" fmla="*/ 167829 h 110"/>
                <a:gd name="T10" fmla="*/ 171254 w 124"/>
                <a:gd name="T11" fmla="*/ 164647 h 110"/>
                <a:gd name="T12" fmla="*/ 113320 w 124"/>
                <a:gd name="T13" fmla="*/ 161255 h 110"/>
                <a:gd name="T14" fmla="*/ 63254 w 124"/>
                <a:gd name="T15" fmla="*/ 163421 h 110"/>
                <a:gd name="T16" fmla="*/ 22677 w 124"/>
                <a:gd name="T17" fmla="*/ 169911 h 110"/>
                <a:gd name="T18" fmla="*/ 0 w 124"/>
                <a:gd name="T19" fmla="*/ 183215 h 110"/>
                <a:gd name="T20" fmla="*/ 10291 w 124"/>
                <a:gd name="T21" fmla="*/ 163421 h 110"/>
                <a:gd name="T22" fmla="*/ 19922 w 124"/>
                <a:gd name="T23" fmla="*/ 148245 h 110"/>
                <a:gd name="T24" fmla="*/ 40428 w 124"/>
                <a:gd name="T25" fmla="*/ 136301 h 110"/>
                <a:gd name="T26" fmla="*/ 63254 w 124"/>
                <a:gd name="T27" fmla="*/ 126376 h 110"/>
                <a:gd name="T28" fmla="*/ 90641 w 124"/>
                <a:gd name="T29" fmla="*/ 119904 h 110"/>
                <a:gd name="T30" fmla="*/ 118278 w 124"/>
                <a:gd name="T31" fmla="*/ 117741 h 110"/>
                <a:gd name="T32" fmla="*/ 148433 w 124"/>
                <a:gd name="T33" fmla="*/ 117741 h 110"/>
                <a:gd name="T34" fmla="*/ 181532 w 124"/>
                <a:gd name="T35" fmla="*/ 123194 h 110"/>
                <a:gd name="T36" fmla="*/ 183280 w 124"/>
                <a:gd name="T37" fmla="*/ 117741 h 110"/>
                <a:gd name="T38" fmla="*/ 175823 w 124"/>
                <a:gd name="T39" fmla="*/ 93507 h 110"/>
                <a:gd name="T40" fmla="*/ 168337 w 124"/>
                <a:gd name="T41" fmla="*/ 63308 h 110"/>
                <a:gd name="T42" fmla="*/ 163379 w 124"/>
                <a:gd name="T43" fmla="*/ 50005 h 110"/>
                <a:gd name="T44" fmla="*/ 158852 w 124"/>
                <a:gd name="T45" fmla="*/ 50005 h 110"/>
                <a:gd name="T46" fmla="*/ 153144 w 124"/>
                <a:gd name="T47" fmla="*/ 47942 h 110"/>
                <a:gd name="T48" fmla="*/ 148433 w 124"/>
                <a:gd name="T49" fmla="*/ 43535 h 110"/>
                <a:gd name="T50" fmla="*/ 143909 w 124"/>
                <a:gd name="T51" fmla="*/ 38354 h 110"/>
                <a:gd name="T52" fmla="*/ 143909 w 124"/>
                <a:gd name="T53" fmla="*/ 31540 h 110"/>
                <a:gd name="T54" fmla="*/ 148433 w 124"/>
                <a:gd name="T55" fmla="*/ 22892 h 110"/>
                <a:gd name="T56" fmla="*/ 166190 w 124"/>
                <a:gd name="T57" fmla="*/ 13299 h 110"/>
                <a:gd name="T58" fmla="*/ 193968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2D07E842-1B43-93CD-100C-2E2955BE0B7B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1172 w 46"/>
                <a:gd name="T1" fmla="*/ 0 h 94"/>
                <a:gd name="T2" fmla="*/ 51943 w 46"/>
                <a:gd name="T3" fmla="*/ 54093 h 94"/>
                <a:gd name="T4" fmla="*/ 39117 w 46"/>
                <a:gd name="T5" fmla="*/ 88604 h 94"/>
                <a:gd name="T6" fmla="*/ 28584 w 46"/>
                <a:gd name="T7" fmla="*/ 112757 h 94"/>
                <a:gd name="T8" fmla="*/ 0 w 46"/>
                <a:gd name="T9" fmla="*/ 134082 h 94"/>
                <a:gd name="T10" fmla="*/ 31432 w 46"/>
                <a:gd name="T11" fmla="*/ 125290 h 94"/>
                <a:gd name="T12" fmla="*/ 60682 w 46"/>
                <a:gd name="T13" fmla="*/ 113887 h 94"/>
                <a:gd name="T14" fmla="*/ 84046 w 46"/>
                <a:gd name="T15" fmla="*/ 98336 h 94"/>
                <a:gd name="T16" fmla="*/ 104595 w 46"/>
                <a:gd name="T17" fmla="*/ 81238 h 94"/>
                <a:gd name="T18" fmla="*/ 117272 w 46"/>
                <a:gd name="T19" fmla="*/ 62595 h 94"/>
                <a:gd name="T20" fmla="*/ 120289 w 46"/>
                <a:gd name="T21" fmla="*/ 42473 h 94"/>
                <a:gd name="T22" fmla="*/ 109358 w 46"/>
                <a:gd name="T23" fmla="*/ 21320 h 94"/>
                <a:gd name="T24" fmla="*/ 8117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57A80AD4-9D77-991A-B4CE-E31DF33135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FF81E081-A53B-1D8E-B30F-A4BFCBE418F3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4185 w 149"/>
                <a:gd name="T3" fmla="*/ 78951 h 704"/>
                <a:gd name="T4" fmla="*/ 37414 w 149"/>
                <a:gd name="T5" fmla="*/ 182412 h 704"/>
                <a:gd name="T6" fmla="*/ 65639 w 149"/>
                <a:gd name="T7" fmla="*/ 310003 h 704"/>
                <a:gd name="T8" fmla="*/ 95968 w 149"/>
                <a:gd name="T9" fmla="*/ 480066 h 704"/>
                <a:gd name="T10" fmla="*/ 136097 w 149"/>
                <a:gd name="T11" fmla="*/ 687102 h 704"/>
                <a:gd name="T12" fmla="*/ 171417 w 149"/>
                <a:gd name="T13" fmla="*/ 909676 h 704"/>
                <a:gd name="T14" fmla="*/ 206027 w 149"/>
                <a:gd name="T15" fmla="*/ 1168779 h 704"/>
                <a:gd name="T16" fmla="*/ 234389 w 149"/>
                <a:gd name="T17" fmla="*/ 1466433 h 704"/>
                <a:gd name="T18" fmla="*/ 261938 w 149"/>
                <a:gd name="T19" fmla="*/ 1780203 h 704"/>
                <a:gd name="T20" fmla="*/ 281480 w 149"/>
                <a:gd name="T21" fmla="*/ 2141228 h 704"/>
                <a:gd name="T22" fmla="*/ 290287 w 149"/>
                <a:gd name="T23" fmla="*/ 2542490 h 704"/>
                <a:gd name="T24" fmla="*/ 294985 w 149"/>
                <a:gd name="T25" fmla="*/ 2959786 h 704"/>
                <a:gd name="T26" fmla="*/ 281480 w 149"/>
                <a:gd name="T27" fmla="*/ 3427898 h 704"/>
                <a:gd name="T28" fmla="*/ 254907 w 149"/>
                <a:gd name="T29" fmla="*/ 3921529 h 704"/>
                <a:gd name="T30" fmla="*/ 215865 w 149"/>
                <a:gd name="T31" fmla="*/ 4436925 h 704"/>
                <a:gd name="T32" fmla="*/ 157287 w 149"/>
                <a:gd name="T33" fmla="*/ 5009753 h 704"/>
                <a:gd name="T34" fmla="*/ 91524 w 149"/>
                <a:gd name="T35" fmla="*/ 5656755 h 704"/>
                <a:gd name="T36" fmla="*/ 48787 w 149"/>
                <a:gd name="T37" fmla="*/ 6257477 h 704"/>
                <a:gd name="T38" fmla="*/ 23229 w 149"/>
                <a:gd name="T39" fmla="*/ 6813077 h 704"/>
                <a:gd name="T40" fmla="*/ 14185 w 149"/>
                <a:gd name="T41" fmla="*/ 7345700 h 704"/>
                <a:gd name="T42" fmla="*/ 14185 w 149"/>
                <a:gd name="T43" fmla="*/ 7854114 h 704"/>
                <a:gd name="T44" fmla="*/ 18497 w 149"/>
                <a:gd name="T45" fmla="*/ 8318597 h 704"/>
                <a:gd name="T46" fmla="*/ 28370 w 149"/>
                <a:gd name="T47" fmla="*/ 8735593 h 704"/>
                <a:gd name="T48" fmla="*/ 32920 w 149"/>
                <a:gd name="T49" fmla="*/ 9137165 h 704"/>
                <a:gd name="T50" fmla="*/ 95968 w 149"/>
                <a:gd name="T51" fmla="*/ 8930175 h 704"/>
                <a:gd name="T52" fmla="*/ 91524 w 149"/>
                <a:gd name="T53" fmla="*/ 8826714 h 704"/>
                <a:gd name="T54" fmla="*/ 84498 w 149"/>
                <a:gd name="T55" fmla="*/ 8525280 h 704"/>
                <a:gd name="T56" fmla="*/ 77102 w 149"/>
                <a:gd name="T57" fmla="*/ 8072967 h 704"/>
                <a:gd name="T58" fmla="*/ 81842 w 149"/>
                <a:gd name="T59" fmla="*/ 7464849 h 704"/>
                <a:gd name="T60" fmla="*/ 95968 w 149"/>
                <a:gd name="T61" fmla="*/ 6737892 h 704"/>
                <a:gd name="T62" fmla="*/ 136097 w 149"/>
                <a:gd name="T63" fmla="*/ 5907168 h 704"/>
                <a:gd name="T64" fmla="*/ 201680 w 149"/>
                <a:gd name="T65" fmla="*/ 5009753 h 704"/>
                <a:gd name="T66" fmla="*/ 302046 w 149"/>
                <a:gd name="T67" fmla="*/ 4063734 h 704"/>
                <a:gd name="T68" fmla="*/ 334728 w 149"/>
                <a:gd name="T69" fmla="*/ 3623735 h 704"/>
                <a:gd name="T70" fmla="*/ 349150 w 149"/>
                <a:gd name="T71" fmla="*/ 3050904 h 704"/>
                <a:gd name="T72" fmla="*/ 337387 w 149"/>
                <a:gd name="T73" fmla="*/ 2386965 h 704"/>
                <a:gd name="T74" fmla="*/ 307368 w 149"/>
                <a:gd name="T75" fmla="*/ 1739996 h 704"/>
                <a:gd name="T76" fmla="*/ 254907 w 149"/>
                <a:gd name="T77" fmla="*/ 1103948 h 704"/>
                <a:gd name="T78" fmla="*/ 189972 w 149"/>
                <a:gd name="T79" fmla="*/ 571677 h 704"/>
                <a:gd name="T80" fmla="*/ 103032 w 149"/>
                <a:gd name="T81" fmla="*/ 182412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07A95F96-91C8-14E0-0D16-CD9C141C778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0CB5E550-857F-D2A4-531D-7BB09BDB9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E9D034FE-4034-728D-004D-D0B2248A1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72192F2A-982A-CDCC-82A2-10EB55DE6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F4389-97C0-4D93-A29C-6D6C46553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01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DD07AEE0-DDE0-1A64-6581-8C1B5AA31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401CD4E-2815-109A-2205-D83030CB3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293A5606-B3DB-F4F6-A974-1276EBCE3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EA521-F631-46BA-96A5-BDDF4AEE9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22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E142F9C9-C43A-9E0E-F8E8-C351220D0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DDAC704-6990-C81B-DB24-16CE0678A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9043C7F-BBC1-7D0A-7011-DEDBBD97D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02151-6BDC-4E72-871D-2EAD3B75C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9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CDC6D43-DBB9-161D-9DCB-245F67BC3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298366D1-6ABF-60F3-EA72-BCCE53A70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BEF90C05-CB16-8A34-281A-144C4B059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E7FA0-3D8B-49E4-ACD5-636B8F95D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82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523A08BB-66E0-9804-92E5-838BFA7F0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9C80155C-1628-9C4D-47F5-F3DAC14644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53454ABA-F95C-55F4-8445-B37A45DA0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D0103-22B4-4052-A73E-A4161CCB9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298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B5B89EFB-F6B5-6240-2480-F7FA2EA02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D63FDE95-9B68-58A8-733B-22FE6616A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97FF954C-4B11-08AF-C560-29253A3BE1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8B367-0F35-48A6-9DA5-38A745BAB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900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EBA83B0E-35A7-9578-34CD-28B185061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75DF49FF-A043-A55C-2065-B7BC8194DA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E945C47A-3651-C716-4F29-6BED28EFB0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14F5C-1E14-4C9B-A606-EFD971EAEE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97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0B07A85E-7096-6D99-2C93-328A4715E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2B53E7B2-A261-823D-782B-794C0204D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9B1F65BD-759B-DBD1-94A5-A5E247B5E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7D4CF-E281-45D8-8934-FBE75BD0B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35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F464D23-CAD1-190C-6809-93DA5B8E7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0280758E-081D-7BD5-DBAA-8597BA8DA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5CB09585-92A1-27D6-0B63-108E8178E3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65F45-8992-4018-BB9B-1802C26D6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368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E7DA6AA6-76AD-4CD5-6781-F6D17FE5E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1FA7F64-000D-264A-CE32-55298AAF0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9BE636FC-0FD5-32E3-427D-6ABD01604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DB5D2-0E1F-495F-AA51-D5F236A6A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99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CA8DF66-BB17-9EC6-B559-9A59B5420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947269D7-4EDC-7071-A48D-332D79DB85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AD8BCFD-9D68-18DB-6EF7-4FEC106B3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5BFF5-C9F6-4B79-9438-5DA966361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3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3" name="suction.wav"/>
          </p:stSnd>
        </p:sndAc>
      </p:transition>
    </mc:Choice>
    <mc:Fallback xmlns="">
      <p:transition spd="slow">
        <p:fade/>
        <p:sndAc>
          <p:stSnd>
            <p:snd r:embed="rId14" name="suction.wav"/>
          </p:stSnd>
        </p:sndAc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81E44A3-97ED-E3A5-C702-AEB06C7C2FC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ABCE602C-06D8-BA63-FD2B-677A5E4F61D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5DE04C42-7228-0386-5A87-A9D697FA221A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D4A0D75A-6187-10F3-DA59-E95E392A998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CF7E4B43-97BD-2882-1B9C-EA39B85C58C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94CE5A8F-06F0-E631-B861-379CB410944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A8A3F424-36E8-0B73-D40B-872627F9653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D1FDF1FB-BDB2-868F-9D6A-93717F9E0A06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5625B459-1D44-9156-6941-3314DD4195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860 w 217"/>
                  <a:gd name="T1" fmla="*/ 3943 h 210"/>
                  <a:gd name="T2" fmla="*/ 687 w 217"/>
                  <a:gd name="T3" fmla="*/ 3728 h 210"/>
                  <a:gd name="T4" fmla="*/ 493 w 217"/>
                  <a:gd name="T5" fmla="*/ 3404 h 210"/>
                  <a:gd name="T6" fmla="*/ 286 w 217"/>
                  <a:gd name="T7" fmla="*/ 2977 h 210"/>
                  <a:gd name="T8" fmla="*/ 88 w 217"/>
                  <a:gd name="T9" fmla="*/ 2532 h 210"/>
                  <a:gd name="T10" fmla="*/ 0 w 217"/>
                  <a:gd name="T11" fmla="*/ 2049 h 210"/>
                  <a:gd name="T12" fmla="*/ 1 w 217"/>
                  <a:gd name="T13" fmla="*/ 1534 h 210"/>
                  <a:gd name="T14" fmla="*/ 169 w 217"/>
                  <a:gd name="T15" fmla="*/ 1063 h 210"/>
                  <a:gd name="T16" fmla="*/ 508 w 217"/>
                  <a:gd name="T17" fmla="*/ 667 h 210"/>
                  <a:gd name="T18" fmla="*/ 848 w 217"/>
                  <a:gd name="T19" fmla="*/ 413 h 210"/>
                  <a:gd name="T20" fmla="*/ 1125 w 217"/>
                  <a:gd name="T21" fmla="*/ 225 h 210"/>
                  <a:gd name="T22" fmla="*/ 1350 w 217"/>
                  <a:gd name="T23" fmla="*/ 127 h 210"/>
                  <a:gd name="T24" fmla="*/ 1525 w 217"/>
                  <a:gd name="T25" fmla="*/ 88 h 210"/>
                  <a:gd name="T26" fmla="*/ 1650 w 217"/>
                  <a:gd name="T27" fmla="*/ 88 h 210"/>
                  <a:gd name="T28" fmla="*/ 1947 w 217"/>
                  <a:gd name="T29" fmla="*/ 0 h 210"/>
                  <a:gd name="T30" fmla="*/ 2767 w 217"/>
                  <a:gd name="T31" fmla="*/ 156 h 210"/>
                  <a:gd name="T32" fmla="*/ 2996 w 217"/>
                  <a:gd name="T33" fmla="*/ 225 h 210"/>
                  <a:gd name="T34" fmla="*/ 3221 w 217"/>
                  <a:gd name="T35" fmla="*/ 286 h 210"/>
                  <a:gd name="T36" fmla="*/ 3414 w 217"/>
                  <a:gd name="T37" fmla="*/ 352 h 210"/>
                  <a:gd name="T38" fmla="*/ 3560 w 217"/>
                  <a:gd name="T39" fmla="*/ 433 h 210"/>
                  <a:gd name="T40" fmla="*/ 3721 w 217"/>
                  <a:gd name="T41" fmla="*/ 508 h 210"/>
                  <a:gd name="T42" fmla="*/ 3847 w 217"/>
                  <a:gd name="T43" fmla="*/ 596 h 210"/>
                  <a:gd name="T44" fmla="*/ 3946 w 217"/>
                  <a:gd name="T45" fmla="*/ 711 h 210"/>
                  <a:gd name="T46" fmla="*/ 4063 w 217"/>
                  <a:gd name="T47" fmla="*/ 850 h 210"/>
                  <a:gd name="T48" fmla="*/ 3847 w 217"/>
                  <a:gd name="T49" fmla="*/ 760 h 210"/>
                  <a:gd name="T50" fmla="*/ 3641 w 217"/>
                  <a:gd name="T51" fmla="*/ 677 h 210"/>
                  <a:gd name="T52" fmla="*/ 3433 w 217"/>
                  <a:gd name="T53" fmla="*/ 625 h 210"/>
                  <a:gd name="T54" fmla="*/ 3221 w 217"/>
                  <a:gd name="T55" fmla="*/ 556 h 210"/>
                  <a:gd name="T56" fmla="*/ 3052 w 217"/>
                  <a:gd name="T57" fmla="*/ 508 h 210"/>
                  <a:gd name="T58" fmla="*/ 2875 w 217"/>
                  <a:gd name="T59" fmla="*/ 493 h 210"/>
                  <a:gd name="T60" fmla="*/ 2671 w 217"/>
                  <a:gd name="T61" fmla="*/ 462 h 210"/>
                  <a:gd name="T62" fmla="*/ 2503 w 217"/>
                  <a:gd name="T63" fmla="*/ 462 h 210"/>
                  <a:gd name="T64" fmla="*/ 2341 w 217"/>
                  <a:gd name="T65" fmla="*/ 462 h 210"/>
                  <a:gd name="T66" fmla="*/ 2172 w 217"/>
                  <a:gd name="T67" fmla="*/ 469 h 210"/>
                  <a:gd name="T68" fmla="*/ 1999 w 217"/>
                  <a:gd name="T69" fmla="*/ 508 h 210"/>
                  <a:gd name="T70" fmla="*/ 1852 w 217"/>
                  <a:gd name="T71" fmla="*/ 550 h 210"/>
                  <a:gd name="T72" fmla="*/ 1703 w 217"/>
                  <a:gd name="T73" fmla="*/ 625 h 210"/>
                  <a:gd name="T74" fmla="*/ 1527 w 217"/>
                  <a:gd name="T75" fmla="*/ 677 h 210"/>
                  <a:gd name="T76" fmla="*/ 1386 w 217"/>
                  <a:gd name="T77" fmla="*/ 766 h 210"/>
                  <a:gd name="T78" fmla="*/ 1240 w 217"/>
                  <a:gd name="T79" fmla="*/ 860 h 210"/>
                  <a:gd name="T80" fmla="*/ 975 w 217"/>
                  <a:gd name="T81" fmla="*/ 1146 h 210"/>
                  <a:gd name="T82" fmla="*/ 793 w 217"/>
                  <a:gd name="T83" fmla="*/ 1499 h 210"/>
                  <a:gd name="T84" fmla="*/ 687 w 217"/>
                  <a:gd name="T85" fmla="*/ 1938 h 210"/>
                  <a:gd name="T86" fmla="*/ 649 w 217"/>
                  <a:gd name="T87" fmla="*/ 2369 h 210"/>
                  <a:gd name="T88" fmla="*/ 649 w 217"/>
                  <a:gd name="T89" fmla="*/ 2848 h 210"/>
                  <a:gd name="T90" fmla="*/ 711 w 217"/>
                  <a:gd name="T91" fmla="*/ 3262 h 210"/>
                  <a:gd name="T92" fmla="*/ 766 w 217"/>
                  <a:gd name="T93" fmla="*/ 3643 h 210"/>
                  <a:gd name="T94" fmla="*/ 860 w 217"/>
                  <a:gd name="T95" fmla="*/ 394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A3846549-A16B-0D90-22A8-C4AA1B8B3EC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010 w 182"/>
                  <a:gd name="T1" fmla="*/ 0 h 213"/>
                  <a:gd name="T2" fmla="*/ 2064 w 182"/>
                  <a:gd name="T3" fmla="*/ 39 h 213"/>
                  <a:gd name="T4" fmla="*/ 2179 w 182"/>
                  <a:gd name="T5" fmla="*/ 156 h 213"/>
                  <a:gd name="T6" fmla="*/ 2344 w 182"/>
                  <a:gd name="T7" fmla="*/ 351 h 213"/>
                  <a:gd name="T8" fmla="*/ 2531 w 182"/>
                  <a:gd name="T9" fmla="*/ 636 h 213"/>
                  <a:gd name="T10" fmla="*/ 2675 w 182"/>
                  <a:gd name="T11" fmla="*/ 989 h 213"/>
                  <a:gd name="T12" fmla="*/ 2771 w 182"/>
                  <a:gd name="T13" fmla="*/ 1458 h 213"/>
                  <a:gd name="T14" fmla="*/ 2771 w 182"/>
                  <a:gd name="T15" fmla="*/ 2011 h 213"/>
                  <a:gd name="T16" fmla="*/ 2655 w 182"/>
                  <a:gd name="T17" fmla="*/ 2664 h 213"/>
                  <a:gd name="T18" fmla="*/ 2590 w 182"/>
                  <a:gd name="T19" fmla="*/ 2846 h 213"/>
                  <a:gd name="T20" fmla="*/ 2509 w 182"/>
                  <a:gd name="T21" fmla="*/ 2996 h 213"/>
                  <a:gd name="T22" fmla="*/ 2423 w 182"/>
                  <a:gd name="T23" fmla="*/ 3160 h 213"/>
                  <a:gd name="T24" fmla="*/ 2306 w 182"/>
                  <a:gd name="T25" fmla="*/ 3304 h 213"/>
                  <a:gd name="T26" fmla="*/ 2151 w 182"/>
                  <a:gd name="T27" fmla="*/ 3442 h 213"/>
                  <a:gd name="T28" fmla="*/ 2023 w 182"/>
                  <a:gd name="T29" fmla="*/ 3546 h 213"/>
                  <a:gd name="T30" fmla="*/ 1886 w 182"/>
                  <a:gd name="T31" fmla="*/ 3647 h 213"/>
                  <a:gd name="T32" fmla="*/ 1691 w 182"/>
                  <a:gd name="T33" fmla="*/ 3728 h 213"/>
                  <a:gd name="T34" fmla="*/ 1514 w 182"/>
                  <a:gd name="T35" fmla="*/ 3768 h 213"/>
                  <a:gd name="T36" fmla="*/ 1337 w 182"/>
                  <a:gd name="T37" fmla="*/ 3816 h 213"/>
                  <a:gd name="T38" fmla="*/ 1131 w 182"/>
                  <a:gd name="T39" fmla="*/ 3852 h 213"/>
                  <a:gd name="T40" fmla="*/ 910 w 182"/>
                  <a:gd name="T41" fmla="*/ 3852 h 213"/>
                  <a:gd name="T42" fmla="*/ 674 w 182"/>
                  <a:gd name="T43" fmla="*/ 3816 h 213"/>
                  <a:gd name="T44" fmla="*/ 462 w 182"/>
                  <a:gd name="T45" fmla="*/ 3768 h 213"/>
                  <a:gd name="T46" fmla="*/ 216 w 182"/>
                  <a:gd name="T47" fmla="*/ 3686 h 213"/>
                  <a:gd name="T48" fmla="*/ 0 w 182"/>
                  <a:gd name="T49" fmla="*/ 3588 h 213"/>
                  <a:gd name="T50" fmla="*/ 206 w 182"/>
                  <a:gd name="T51" fmla="*/ 3728 h 213"/>
                  <a:gd name="T52" fmla="*/ 409 w 182"/>
                  <a:gd name="T53" fmla="*/ 3816 h 213"/>
                  <a:gd name="T54" fmla="*/ 616 w 182"/>
                  <a:gd name="T55" fmla="*/ 3911 h 213"/>
                  <a:gd name="T56" fmla="*/ 789 w 182"/>
                  <a:gd name="T57" fmla="*/ 3979 h 213"/>
                  <a:gd name="T58" fmla="*/ 970 w 182"/>
                  <a:gd name="T59" fmla="*/ 4036 h 213"/>
                  <a:gd name="T60" fmla="*/ 1169 w 182"/>
                  <a:gd name="T61" fmla="*/ 4059 h 213"/>
                  <a:gd name="T62" fmla="*/ 1339 w 182"/>
                  <a:gd name="T63" fmla="*/ 4066 h 213"/>
                  <a:gd name="T64" fmla="*/ 1522 w 182"/>
                  <a:gd name="T65" fmla="*/ 4066 h 213"/>
                  <a:gd name="T66" fmla="*/ 1683 w 182"/>
                  <a:gd name="T67" fmla="*/ 4059 h 213"/>
                  <a:gd name="T68" fmla="*/ 1844 w 182"/>
                  <a:gd name="T69" fmla="*/ 4021 h 213"/>
                  <a:gd name="T70" fmla="*/ 1984 w 182"/>
                  <a:gd name="T71" fmla="*/ 3979 h 213"/>
                  <a:gd name="T72" fmla="*/ 2132 w 182"/>
                  <a:gd name="T73" fmla="*/ 3939 h 213"/>
                  <a:gd name="T74" fmla="*/ 2267 w 182"/>
                  <a:gd name="T75" fmla="*/ 3890 h 213"/>
                  <a:gd name="T76" fmla="*/ 2394 w 182"/>
                  <a:gd name="T77" fmla="*/ 3803 h 213"/>
                  <a:gd name="T78" fmla="*/ 2509 w 182"/>
                  <a:gd name="T79" fmla="*/ 3728 h 213"/>
                  <a:gd name="T80" fmla="*/ 2616 w 182"/>
                  <a:gd name="T81" fmla="*/ 3647 h 213"/>
                  <a:gd name="T82" fmla="*/ 2912 w 182"/>
                  <a:gd name="T83" fmla="*/ 3361 h 213"/>
                  <a:gd name="T84" fmla="*/ 3117 w 182"/>
                  <a:gd name="T85" fmla="*/ 3079 h 213"/>
                  <a:gd name="T86" fmla="*/ 3238 w 182"/>
                  <a:gd name="T87" fmla="*/ 2752 h 213"/>
                  <a:gd name="T88" fmla="*/ 3304 w 182"/>
                  <a:gd name="T89" fmla="*/ 2452 h 213"/>
                  <a:gd name="T90" fmla="*/ 3344 w 182"/>
                  <a:gd name="T91" fmla="*/ 2129 h 213"/>
                  <a:gd name="T92" fmla="*/ 3344 w 182"/>
                  <a:gd name="T93" fmla="*/ 1810 h 213"/>
                  <a:gd name="T94" fmla="*/ 3360 w 182"/>
                  <a:gd name="T95" fmla="*/ 1511 h 213"/>
                  <a:gd name="T96" fmla="*/ 3183 w 182"/>
                  <a:gd name="T97" fmla="*/ 882 h 213"/>
                  <a:gd name="T98" fmla="*/ 2882 w 182"/>
                  <a:gd name="T99" fmla="*/ 393 h 213"/>
                  <a:gd name="T100" fmla="*/ 2775 w 182"/>
                  <a:gd name="T101" fmla="*/ 351 h 213"/>
                  <a:gd name="T102" fmla="*/ 2715 w 182"/>
                  <a:gd name="T103" fmla="*/ 292 h 213"/>
                  <a:gd name="T104" fmla="*/ 2616 w 182"/>
                  <a:gd name="T105" fmla="*/ 244 h 213"/>
                  <a:gd name="T106" fmla="*/ 2547 w 182"/>
                  <a:gd name="T107" fmla="*/ 210 h 213"/>
                  <a:gd name="T108" fmla="*/ 2434 w 182"/>
                  <a:gd name="T109" fmla="*/ 169 h 213"/>
                  <a:gd name="T110" fmla="*/ 2323 w 182"/>
                  <a:gd name="T111" fmla="*/ 117 h 213"/>
                  <a:gd name="T112" fmla="*/ 2191 w 182"/>
                  <a:gd name="T113" fmla="*/ 56 h 213"/>
                  <a:gd name="T114" fmla="*/ 2010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7BA0B708-531E-4408-B004-C4D39081A14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7 w 128"/>
                  <a:gd name="T1" fmla="*/ 0 h 217"/>
                  <a:gd name="T2" fmla="*/ 8 w 128"/>
                  <a:gd name="T3" fmla="*/ 1 h 217"/>
                  <a:gd name="T4" fmla="*/ 9 w 128"/>
                  <a:gd name="T5" fmla="*/ 2 h 217"/>
                  <a:gd name="T6" fmla="*/ 9 w 128"/>
                  <a:gd name="T7" fmla="*/ 4 h 217"/>
                  <a:gd name="T8" fmla="*/ 10 w 128"/>
                  <a:gd name="T9" fmla="*/ 6 h 217"/>
                  <a:gd name="T10" fmla="*/ 10 w 128"/>
                  <a:gd name="T11" fmla="*/ 9 h 217"/>
                  <a:gd name="T12" fmla="*/ 9 w 128"/>
                  <a:gd name="T13" fmla="*/ 10 h 217"/>
                  <a:gd name="T14" fmla="*/ 7 w 128"/>
                  <a:gd name="T15" fmla="*/ 13 h 217"/>
                  <a:gd name="T16" fmla="*/ 5 w 128"/>
                  <a:gd name="T17" fmla="*/ 16 h 217"/>
                  <a:gd name="T18" fmla="*/ 4 w 128"/>
                  <a:gd name="T19" fmla="*/ 15 h 217"/>
                  <a:gd name="T20" fmla="*/ 3 w 128"/>
                  <a:gd name="T21" fmla="*/ 15 h 217"/>
                  <a:gd name="T22" fmla="*/ 2 w 128"/>
                  <a:gd name="T23" fmla="*/ 15 h 217"/>
                  <a:gd name="T24" fmla="*/ 1 w 128"/>
                  <a:gd name="T25" fmla="*/ 14 h 217"/>
                  <a:gd name="T26" fmla="*/ 1 w 128"/>
                  <a:gd name="T27" fmla="*/ 14 h 217"/>
                  <a:gd name="T28" fmla="*/ 1 w 128"/>
                  <a:gd name="T29" fmla="*/ 14 h 217"/>
                  <a:gd name="T30" fmla="*/ 0 w 128"/>
                  <a:gd name="T31" fmla="*/ 13 h 217"/>
                  <a:gd name="T32" fmla="*/ 1 w 128"/>
                  <a:gd name="T33" fmla="*/ 12 h 217"/>
                  <a:gd name="T34" fmla="*/ 1 w 128"/>
                  <a:gd name="T35" fmla="*/ 12 h 217"/>
                  <a:gd name="T36" fmla="*/ 2 w 128"/>
                  <a:gd name="T37" fmla="*/ 12 h 217"/>
                  <a:gd name="T38" fmla="*/ 4 w 128"/>
                  <a:gd name="T39" fmla="*/ 11 h 217"/>
                  <a:gd name="T40" fmla="*/ 5 w 128"/>
                  <a:gd name="T41" fmla="*/ 10 h 217"/>
                  <a:gd name="T42" fmla="*/ 7 w 128"/>
                  <a:gd name="T43" fmla="*/ 9 h 217"/>
                  <a:gd name="T44" fmla="*/ 7 w 128"/>
                  <a:gd name="T45" fmla="*/ 6 h 217"/>
                  <a:gd name="T46" fmla="*/ 8 w 128"/>
                  <a:gd name="T47" fmla="*/ 3 h 217"/>
                  <a:gd name="T48" fmla="*/ 7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57D208E9-1BB8-3DF7-30A1-FCE5135DC86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6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2 h 132"/>
                  <a:gd name="T8" fmla="*/ 2 w 117"/>
                  <a:gd name="T9" fmla="*/ 2 h 132"/>
                  <a:gd name="T10" fmla="*/ 4 w 117"/>
                  <a:gd name="T11" fmla="*/ 3 h 132"/>
                  <a:gd name="T12" fmla="*/ 5 w 117"/>
                  <a:gd name="T13" fmla="*/ 4 h 132"/>
                  <a:gd name="T14" fmla="*/ 7 w 117"/>
                  <a:gd name="T15" fmla="*/ 4 h 132"/>
                  <a:gd name="T16" fmla="*/ 8 w 117"/>
                  <a:gd name="T17" fmla="*/ 6 h 132"/>
                  <a:gd name="T18" fmla="*/ 9 w 117"/>
                  <a:gd name="T19" fmla="*/ 8 h 132"/>
                  <a:gd name="T20" fmla="*/ 9 w 117"/>
                  <a:gd name="T21" fmla="*/ 8 h 132"/>
                  <a:gd name="T22" fmla="*/ 9 w 117"/>
                  <a:gd name="T23" fmla="*/ 6 h 132"/>
                  <a:gd name="T24" fmla="*/ 9 w 117"/>
                  <a:gd name="T25" fmla="*/ 6 h 132"/>
                  <a:gd name="T26" fmla="*/ 8 w 117"/>
                  <a:gd name="T27" fmla="*/ 4 h 132"/>
                  <a:gd name="T28" fmla="*/ 7 w 117"/>
                  <a:gd name="T29" fmla="*/ 4 h 132"/>
                  <a:gd name="T30" fmla="*/ 7 w 117"/>
                  <a:gd name="T31" fmla="*/ 3 h 132"/>
                  <a:gd name="T32" fmla="*/ 5 w 117"/>
                  <a:gd name="T33" fmla="*/ 2 h 132"/>
                  <a:gd name="T34" fmla="*/ 5 w 117"/>
                  <a:gd name="T35" fmla="*/ 2 h 132"/>
                  <a:gd name="T36" fmla="*/ 5 w 117"/>
                  <a:gd name="T37" fmla="*/ 2 h 132"/>
                  <a:gd name="T38" fmla="*/ 7 w 117"/>
                  <a:gd name="T39" fmla="*/ 2 h 132"/>
                  <a:gd name="T40" fmla="*/ 7 w 117"/>
                  <a:gd name="T41" fmla="*/ 1 h 132"/>
                  <a:gd name="T42" fmla="*/ 8 w 117"/>
                  <a:gd name="T43" fmla="*/ 1 h 132"/>
                  <a:gd name="T44" fmla="*/ 8 w 117"/>
                  <a:gd name="T45" fmla="*/ 1 h 132"/>
                  <a:gd name="T46" fmla="*/ 9 w 117"/>
                  <a:gd name="T47" fmla="*/ 1 h 132"/>
                  <a:gd name="T48" fmla="*/ 9 w 117"/>
                  <a:gd name="T49" fmla="*/ 1 h 132"/>
                  <a:gd name="T50" fmla="*/ 9 w 117"/>
                  <a:gd name="T51" fmla="*/ 1 h 132"/>
                  <a:gd name="T52" fmla="*/ 6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D19161B4-E7EA-8A03-2183-406038B56A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 w 29"/>
                  <a:gd name="T1" fmla="*/ 0 h 77"/>
                  <a:gd name="T2" fmla="*/ 2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2 h 77"/>
                  <a:gd name="T12" fmla="*/ 0 w 29"/>
                  <a:gd name="T13" fmla="*/ 3 h 77"/>
                  <a:gd name="T14" fmla="*/ 1 w 29"/>
                  <a:gd name="T15" fmla="*/ 4 h 77"/>
                  <a:gd name="T16" fmla="*/ 1 w 29"/>
                  <a:gd name="T17" fmla="*/ 5 h 77"/>
                  <a:gd name="T18" fmla="*/ 1 w 29"/>
                  <a:gd name="T19" fmla="*/ 4 h 77"/>
                  <a:gd name="T20" fmla="*/ 1 w 29"/>
                  <a:gd name="T21" fmla="*/ 3 h 77"/>
                  <a:gd name="T22" fmla="*/ 2 w 29"/>
                  <a:gd name="T23" fmla="*/ 1 h 77"/>
                  <a:gd name="T24" fmla="*/ 2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17130FA2-24E2-FCF1-A383-007D2CFA8D0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118EB797-BD07-7068-CD76-4F658CA091D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2 h 564"/>
                    <a:gd name="T2" fmla="*/ 1 w 207"/>
                    <a:gd name="T3" fmla="*/ 4 h 564"/>
                    <a:gd name="T4" fmla="*/ 1 w 207"/>
                    <a:gd name="T5" fmla="*/ 6 h 564"/>
                    <a:gd name="T6" fmla="*/ 0 w 207"/>
                    <a:gd name="T7" fmla="*/ 6 h 564"/>
                    <a:gd name="T8" fmla="*/ 0 w 207"/>
                    <a:gd name="T9" fmla="*/ 8 h 564"/>
                    <a:gd name="T10" fmla="*/ 1 w 207"/>
                    <a:gd name="T11" fmla="*/ 9 h 564"/>
                    <a:gd name="T12" fmla="*/ 1 w 207"/>
                    <a:gd name="T13" fmla="*/ 11 h 564"/>
                    <a:gd name="T14" fmla="*/ 1 w 207"/>
                    <a:gd name="T15" fmla="*/ 13 h 564"/>
                    <a:gd name="T16" fmla="*/ 1 w 207"/>
                    <a:gd name="T17" fmla="*/ 15 h 564"/>
                    <a:gd name="T18" fmla="*/ 2 w 207"/>
                    <a:gd name="T19" fmla="*/ 17 h 564"/>
                    <a:gd name="T20" fmla="*/ 3 w 207"/>
                    <a:gd name="T21" fmla="*/ 19 h 564"/>
                    <a:gd name="T22" fmla="*/ 4 w 207"/>
                    <a:gd name="T23" fmla="*/ 21 h 564"/>
                    <a:gd name="T24" fmla="*/ 6 w 207"/>
                    <a:gd name="T25" fmla="*/ 24 h 564"/>
                    <a:gd name="T26" fmla="*/ 7 w 207"/>
                    <a:gd name="T27" fmla="*/ 26 h 564"/>
                    <a:gd name="T28" fmla="*/ 8 w 207"/>
                    <a:gd name="T29" fmla="*/ 27 h 564"/>
                    <a:gd name="T30" fmla="*/ 9 w 207"/>
                    <a:gd name="T31" fmla="*/ 28 h 564"/>
                    <a:gd name="T32" fmla="*/ 10 w 207"/>
                    <a:gd name="T33" fmla="*/ 30 h 564"/>
                    <a:gd name="T34" fmla="*/ 8 w 207"/>
                    <a:gd name="T35" fmla="*/ 26 h 564"/>
                    <a:gd name="T36" fmla="*/ 7 w 207"/>
                    <a:gd name="T37" fmla="*/ 24 h 564"/>
                    <a:gd name="T38" fmla="*/ 6 w 207"/>
                    <a:gd name="T39" fmla="*/ 21 h 564"/>
                    <a:gd name="T40" fmla="*/ 4 w 207"/>
                    <a:gd name="T41" fmla="*/ 19 h 564"/>
                    <a:gd name="T42" fmla="*/ 4 w 207"/>
                    <a:gd name="T43" fmla="*/ 18 h 564"/>
                    <a:gd name="T44" fmla="*/ 3 w 207"/>
                    <a:gd name="T45" fmla="*/ 17 h 564"/>
                    <a:gd name="T46" fmla="*/ 3 w 207"/>
                    <a:gd name="T47" fmla="*/ 15 h 564"/>
                    <a:gd name="T48" fmla="*/ 3 w 207"/>
                    <a:gd name="T49" fmla="*/ 13 h 564"/>
                    <a:gd name="T50" fmla="*/ 2 w 207"/>
                    <a:gd name="T51" fmla="*/ 11 h 564"/>
                    <a:gd name="T52" fmla="*/ 2 w 207"/>
                    <a:gd name="T53" fmla="*/ 7 h 564"/>
                    <a:gd name="T54" fmla="*/ 2 w 207"/>
                    <a:gd name="T55" fmla="*/ 4 h 564"/>
                    <a:gd name="T56" fmla="*/ 3 w 207"/>
                    <a:gd name="T57" fmla="*/ 0 h 564"/>
                    <a:gd name="T58" fmla="*/ 1 w 207"/>
                    <a:gd name="T59" fmla="*/ 2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54D3F1F2-4839-7902-0F7C-D578B687C46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3 h 232"/>
                    <a:gd name="T4" fmla="*/ 1 w 47"/>
                    <a:gd name="T5" fmla="*/ 6 h 232"/>
                    <a:gd name="T6" fmla="*/ 1 w 47"/>
                    <a:gd name="T7" fmla="*/ 8 h 232"/>
                    <a:gd name="T8" fmla="*/ 1 w 47"/>
                    <a:gd name="T9" fmla="*/ 12 h 232"/>
                    <a:gd name="T10" fmla="*/ 3 w 47"/>
                    <a:gd name="T11" fmla="*/ 11 h 232"/>
                    <a:gd name="T12" fmla="*/ 3 w 47"/>
                    <a:gd name="T13" fmla="*/ 9 h 232"/>
                    <a:gd name="T14" fmla="*/ 3 w 47"/>
                    <a:gd name="T15" fmla="*/ 7 h 232"/>
                    <a:gd name="T16" fmla="*/ 3 w 47"/>
                    <a:gd name="T17" fmla="*/ 6 h 232"/>
                    <a:gd name="T18" fmla="*/ 3 w 47"/>
                    <a:gd name="T19" fmla="*/ 4 h 232"/>
                    <a:gd name="T20" fmla="*/ 2 w 47"/>
                    <a:gd name="T21" fmla="*/ 3 h 232"/>
                    <a:gd name="T22" fmla="*/ 2 w 47"/>
                    <a:gd name="T23" fmla="*/ 2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3E6CA1D0-7E93-00E2-BA84-C2FA29199B2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>
                    <a:gd name="T0" fmla="*/ 4 w 87"/>
                    <a:gd name="T1" fmla="*/ 1 h 40"/>
                    <a:gd name="T2" fmla="*/ 4 w 87"/>
                    <a:gd name="T3" fmla="*/ 1 h 40"/>
                    <a:gd name="T4" fmla="*/ 3 w 87"/>
                    <a:gd name="T5" fmla="*/ 1 h 40"/>
                    <a:gd name="T6" fmla="*/ 3 w 87"/>
                    <a:gd name="T7" fmla="*/ 1 h 40"/>
                    <a:gd name="T8" fmla="*/ 2 w 87"/>
                    <a:gd name="T9" fmla="*/ 1 h 40"/>
                    <a:gd name="T10" fmla="*/ 2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2 w 87"/>
                    <a:gd name="T25" fmla="*/ 1 h 40"/>
                    <a:gd name="T26" fmla="*/ 2 w 87"/>
                    <a:gd name="T27" fmla="*/ 1 h 40"/>
                    <a:gd name="T28" fmla="*/ 3 w 87"/>
                    <a:gd name="T29" fmla="*/ 1 h 40"/>
                    <a:gd name="T30" fmla="*/ 3 w 87"/>
                    <a:gd name="T31" fmla="*/ 1 h 40"/>
                    <a:gd name="T32" fmla="*/ 4 w 87"/>
                    <a:gd name="T33" fmla="*/ 1 h 40"/>
                    <a:gd name="T34" fmla="*/ 4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ECC494E2-C179-F1EC-0C4C-B16284795504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9A643E9C-037C-9CAB-E1FE-577CD9618D4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18530E4B-6429-4EB8-1513-EA2F60766FB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5D690562-B603-07AC-DFA2-9BF1AF26759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969C842C-9691-76A4-A060-104D5E6359DD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F52C4101-60CB-BC1D-B0B2-87684D4BB9B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140251C5-B5ED-62F3-6AF4-CD25EB6C623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42C64B2B-8C40-A2D0-3088-538050063F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69D7F0FB-5793-0322-892C-AE38131673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36CDC22B-FA5E-A244-6D7E-2FB898F468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C0BECBD1-569E-F943-6F4D-5E33C5AFEB6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F2608FAF-4596-C35F-E168-BA74993E038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5938D2F2-47C9-DB67-2E84-83F18813994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BFFF154A-4F7D-7211-26A1-3CB720928F22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22 w 109"/>
                <a:gd name="T3" fmla="*/ 1 h 156"/>
                <a:gd name="T4" fmla="*/ 85 w 109"/>
                <a:gd name="T5" fmla="*/ 5 h 156"/>
                <a:gd name="T6" fmla="*/ 170 w 109"/>
                <a:gd name="T7" fmla="*/ 20 h 156"/>
                <a:gd name="T8" fmla="*/ 269 w 109"/>
                <a:gd name="T9" fmla="*/ 42 h 156"/>
                <a:gd name="T10" fmla="*/ 360 w 109"/>
                <a:gd name="T11" fmla="*/ 76 h 156"/>
                <a:gd name="T12" fmla="*/ 443 w 109"/>
                <a:gd name="T13" fmla="*/ 123 h 156"/>
                <a:gd name="T14" fmla="*/ 495 w 109"/>
                <a:gd name="T15" fmla="*/ 186 h 156"/>
                <a:gd name="T16" fmla="*/ 506 w 109"/>
                <a:gd name="T17" fmla="*/ 272 h 156"/>
                <a:gd name="T18" fmla="*/ 482 w 109"/>
                <a:gd name="T19" fmla="*/ 272 h 156"/>
                <a:gd name="T20" fmla="*/ 458 w 109"/>
                <a:gd name="T21" fmla="*/ 272 h 156"/>
                <a:gd name="T22" fmla="*/ 431 w 109"/>
                <a:gd name="T23" fmla="*/ 272 h 156"/>
                <a:gd name="T24" fmla="*/ 398 w 109"/>
                <a:gd name="T25" fmla="*/ 264 h 156"/>
                <a:gd name="T26" fmla="*/ 375 w 109"/>
                <a:gd name="T27" fmla="*/ 263 h 156"/>
                <a:gd name="T28" fmla="*/ 345 w 109"/>
                <a:gd name="T29" fmla="*/ 259 h 156"/>
                <a:gd name="T30" fmla="*/ 305 w 109"/>
                <a:gd name="T31" fmla="*/ 249 h 156"/>
                <a:gd name="T32" fmla="*/ 269 w 109"/>
                <a:gd name="T33" fmla="*/ 241 h 156"/>
                <a:gd name="T34" fmla="*/ 245 w 109"/>
                <a:gd name="T35" fmla="*/ 218 h 156"/>
                <a:gd name="T36" fmla="*/ 245 w 109"/>
                <a:gd name="T37" fmla="*/ 192 h 156"/>
                <a:gd name="T38" fmla="*/ 258 w 109"/>
                <a:gd name="T39" fmla="*/ 166 h 156"/>
                <a:gd name="T40" fmla="*/ 271 w 109"/>
                <a:gd name="T41" fmla="*/ 137 h 156"/>
                <a:gd name="T42" fmla="*/ 258 w 109"/>
                <a:gd name="T43" fmla="*/ 107 h 156"/>
                <a:gd name="T44" fmla="*/ 222 w 109"/>
                <a:gd name="T45" fmla="*/ 74 h 156"/>
                <a:gd name="T46" fmla="*/ 145 w 109"/>
                <a:gd name="T47" fmla="*/ 40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B34E9DCA-AF18-FF3A-5A26-CB6D83914D9E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9 w 54"/>
                <a:gd name="T5" fmla="*/ 3 h 40"/>
                <a:gd name="T6" fmla="*/ 65 w 54"/>
                <a:gd name="T7" fmla="*/ 16 h 40"/>
                <a:gd name="T8" fmla="*/ 108 w 54"/>
                <a:gd name="T9" fmla="*/ 20 h 40"/>
                <a:gd name="T10" fmla="*/ 145 w 54"/>
                <a:gd name="T11" fmla="*/ 26 h 40"/>
                <a:gd name="T12" fmla="*/ 183 w 54"/>
                <a:gd name="T13" fmla="*/ 30 h 40"/>
                <a:gd name="T14" fmla="*/ 224 w 54"/>
                <a:gd name="T15" fmla="*/ 32 h 40"/>
                <a:gd name="T16" fmla="*/ 270 w 54"/>
                <a:gd name="T17" fmla="*/ 28 h 40"/>
                <a:gd name="T18" fmla="*/ 264 w 54"/>
                <a:gd name="T19" fmla="*/ 44 h 40"/>
                <a:gd name="T20" fmla="*/ 249 w 54"/>
                <a:gd name="T21" fmla="*/ 59 h 40"/>
                <a:gd name="T22" fmla="*/ 221 w 54"/>
                <a:gd name="T23" fmla="*/ 68 h 40"/>
                <a:gd name="T24" fmla="*/ 182 w 54"/>
                <a:gd name="T25" fmla="*/ 71 h 40"/>
                <a:gd name="T26" fmla="*/ 139 w 54"/>
                <a:gd name="T27" fmla="*/ 70 h 40"/>
                <a:gd name="T28" fmla="*/ 93 w 54"/>
                <a:gd name="T29" fmla="*/ 57 h 40"/>
                <a:gd name="T30" fmla="*/ 49 w 54"/>
                <a:gd name="T31" fmla="*/ 37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77781120-B8C8-3E34-C828-EF5FF8E6A94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A9125F12-68F1-9175-E97D-40E3AAFC2ED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0BCF2875-C1BF-6773-A152-29FE6A60FC2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B5630CCC-47A9-B6F5-46C4-21A9217AF11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0E07AA72-456A-0F5B-E06F-8B74A520BBBB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3 h 237"/>
                <a:gd name="T4" fmla="*/ 28 w 257"/>
                <a:gd name="T5" fmla="*/ 66 h 237"/>
                <a:gd name="T6" fmla="*/ 64 w 257"/>
                <a:gd name="T7" fmla="*/ 99 h 237"/>
                <a:gd name="T8" fmla="*/ 115 w 257"/>
                <a:gd name="T9" fmla="*/ 128 h 237"/>
                <a:gd name="T10" fmla="*/ 186 w 257"/>
                <a:gd name="T11" fmla="*/ 155 h 237"/>
                <a:gd name="T12" fmla="*/ 276 w 257"/>
                <a:gd name="T13" fmla="*/ 184 h 237"/>
                <a:gd name="T14" fmla="*/ 391 w 257"/>
                <a:gd name="T15" fmla="*/ 210 h 237"/>
                <a:gd name="T16" fmla="*/ 523 w 257"/>
                <a:gd name="T17" fmla="*/ 232 h 237"/>
                <a:gd name="T18" fmla="*/ 693 w 257"/>
                <a:gd name="T19" fmla="*/ 253 h 237"/>
                <a:gd name="T20" fmla="*/ 885 w 257"/>
                <a:gd name="T21" fmla="*/ 271 h 237"/>
                <a:gd name="T22" fmla="*/ 1091 w 257"/>
                <a:gd name="T23" fmla="*/ 285 h 237"/>
                <a:gd name="T24" fmla="*/ 1345 w 257"/>
                <a:gd name="T25" fmla="*/ 298 h 237"/>
                <a:gd name="T26" fmla="*/ 1621 w 257"/>
                <a:gd name="T27" fmla="*/ 305 h 237"/>
                <a:gd name="T28" fmla="*/ 1938 w 257"/>
                <a:gd name="T29" fmla="*/ 309 h 237"/>
                <a:gd name="T30" fmla="*/ 2265 w 257"/>
                <a:gd name="T31" fmla="*/ 308 h 237"/>
                <a:gd name="T32" fmla="*/ 2648 w 257"/>
                <a:gd name="T33" fmla="*/ 303 h 237"/>
                <a:gd name="T34" fmla="*/ 2312 w 257"/>
                <a:gd name="T35" fmla="*/ 296 h 237"/>
                <a:gd name="T36" fmla="*/ 2006 w 257"/>
                <a:gd name="T37" fmla="*/ 286 h 237"/>
                <a:gd name="T38" fmla="*/ 1752 w 257"/>
                <a:gd name="T39" fmla="*/ 276 h 237"/>
                <a:gd name="T40" fmla="*/ 1525 w 257"/>
                <a:gd name="T41" fmla="*/ 266 h 237"/>
                <a:gd name="T42" fmla="*/ 1318 w 257"/>
                <a:gd name="T43" fmla="*/ 252 h 237"/>
                <a:gd name="T44" fmla="*/ 1155 w 257"/>
                <a:gd name="T45" fmla="*/ 237 h 237"/>
                <a:gd name="T46" fmla="*/ 1004 w 257"/>
                <a:gd name="T47" fmla="*/ 221 h 237"/>
                <a:gd name="T48" fmla="*/ 863 w 257"/>
                <a:gd name="T49" fmla="*/ 202 h 237"/>
                <a:gd name="T50" fmla="*/ 736 w 257"/>
                <a:gd name="T51" fmla="*/ 184 h 237"/>
                <a:gd name="T52" fmla="*/ 632 w 257"/>
                <a:gd name="T53" fmla="*/ 162 h 237"/>
                <a:gd name="T54" fmla="*/ 543 w 257"/>
                <a:gd name="T55" fmla="*/ 140 h 237"/>
                <a:gd name="T56" fmla="*/ 446 w 257"/>
                <a:gd name="T57" fmla="*/ 114 h 237"/>
                <a:gd name="T58" fmla="*/ 340 w 257"/>
                <a:gd name="T59" fmla="*/ 90 h 237"/>
                <a:gd name="T60" fmla="*/ 238 w 257"/>
                <a:gd name="T61" fmla="*/ 63 h 237"/>
                <a:gd name="T62" fmla="*/ 120 w 257"/>
                <a:gd name="T63" fmla="*/ 3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A83503A8-8DA9-16FF-ABBA-D2E51929FDB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838 w 124"/>
                <a:gd name="T1" fmla="*/ 0 h 110"/>
                <a:gd name="T2" fmla="*/ 1340 w 124"/>
                <a:gd name="T3" fmla="*/ 154 h 110"/>
                <a:gd name="T4" fmla="*/ 1302 w 124"/>
                <a:gd name="T5" fmla="*/ 153 h 110"/>
                <a:gd name="T6" fmla="*/ 1157 w 124"/>
                <a:gd name="T7" fmla="*/ 150 h 110"/>
                <a:gd name="T8" fmla="*/ 967 w 124"/>
                <a:gd name="T9" fmla="*/ 145 h 110"/>
                <a:gd name="T10" fmla="*/ 739 w 124"/>
                <a:gd name="T11" fmla="*/ 142 h 110"/>
                <a:gd name="T12" fmla="*/ 486 w 124"/>
                <a:gd name="T13" fmla="*/ 139 h 110"/>
                <a:gd name="T14" fmla="*/ 276 w 124"/>
                <a:gd name="T15" fmla="*/ 140 h 110"/>
                <a:gd name="T16" fmla="*/ 98 w 124"/>
                <a:gd name="T17" fmla="*/ 146 h 110"/>
                <a:gd name="T18" fmla="*/ 0 w 124"/>
                <a:gd name="T19" fmla="*/ 157 h 110"/>
                <a:gd name="T20" fmla="*/ 40 w 124"/>
                <a:gd name="T21" fmla="*/ 140 h 110"/>
                <a:gd name="T22" fmla="*/ 88 w 124"/>
                <a:gd name="T23" fmla="*/ 127 h 110"/>
                <a:gd name="T24" fmla="*/ 178 w 124"/>
                <a:gd name="T25" fmla="*/ 117 h 110"/>
                <a:gd name="T26" fmla="*/ 276 w 124"/>
                <a:gd name="T27" fmla="*/ 109 h 110"/>
                <a:gd name="T28" fmla="*/ 391 w 124"/>
                <a:gd name="T29" fmla="*/ 102 h 110"/>
                <a:gd name="T30" fmla="*/ 506 w 124"/>
                <a:gd name="T31" fmla="*/ 101 h 110"/>
                <a:gd name="T32" fmla="*/ 634 w 124"/>
                <a:gd name="T33" fmla="*/ 101 h 110"/>
                <a:gd name="T34" fmla="*/ 780 w 124"/>
                <a:gd name="T35" fmla="*/ 106 h 110"/>
                <a:gd name="T36" fmla="*/ 789 w 124"/>
                <a:gd name="T37" fmla="*/ 101 h 110"/>
                <a:gd name="T38" fmla="*/ 758 w 124"/>
                <a:gd name="T39" fmla="*/ 81 h 110"/>
                <a:gd name="T40" fmla="*/ 723 w 124"/>
                <a:gd name="T41" fmla="*/ 54 h 110"/>
                <a:gd name="T42" fmla="*/ 710 w 124"/>
                <a:gd name="T43" fmla="*/ 43 h 110"/>
                <a:gd name="T44" fmla="*/ 681 w 124"/>
                <a:gd name="T45" fmla="*/ 43 h 110"/>
                <a:gd name="T46" fmla="*/ 655 w 124"/>
                <a:gd name="T47" fmla="*/ 41 h 110"/>
                <a:gd name="T48" fmla="*/ 634 w 124"/>
                <a:gd name="T49" fmla="*/ 35 h 110"/>
                <a:gd name="T50" fmla="*/ 622 w 124"/>
                <a:gd name="T51" fmla="*/ 31 h 110"/>
                <a:gd name="T52" fmla="*/ 622 w 124"/>
                <a:gd name="T53" fmla="*/ 27 h 110"/>
                <a:gd name="T54" fmla="*/ 634 w 124"/>
                <a:gd name="T55" fmla="*/ 22 h 110"/>
                <a:gd name="T56" fmla="*/ 718 w 124"/>
                <a:gd name="T57" fmla="*/ 8 h 110"/>
                <a:gd name="T58" fmla="*/ 838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5206CB92-1BB4-B610-82E2-BCC47D644F5B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4 w 109"/>
                <a:gd name="T3" fmla="*/ 1 h 156"/>
                <a:gd name="T4" fmla="*/ 192 w 109"/>
                <a:gd name="T5" fmla="*/ 5 h 156"/>
                <a:gd name="T6" fmla="*/ 401 w 109"/>
                <a:gd name="T7" fmla="*/ 12 h 156"/>
                <a:gd name="T8" fmla="*/ 635 w 109"/>
                <a:gd name="T9" fmla="*/ 32 h 156"/>
                <a:gd name="T10" fmla="*/ 856 w 109"/>
                <a:gd name="T11" fmla="*/ 52 h 156"/>
                <a:gd name="T12" fmla="*/ 1049 w 109"/>
                <a:gd name="T13" fmla="*/ 87 h 156"/>
                <a:gd name="T14" fmla="*/ 1168 w 109"/>
                <a:gd name="T15" fmla="*/ 132 h 156"/>
                <a:gd name="T16" fmla="*/ 1191 w 109"/>
                <a:gd name="T17" fmla="*/ 191 h 156"/>
                <a:gd name="T18" fmla="*/ 1154 w 109"/>
                <a:gd name="T19" fmla="*/ 191 h 156"/>
                <a:gd name="T20" fmla="*/ 1090 w 109"/>
                <a:gd name="T21" fmla="*/ 191 h 156"/>
                <a:gd name="T22" fmla="*/ 1016 w 109"/>
                <a:gd name="T23" fmla="*/ 191 h 156"/>
                <a:gd name="T24" fmla="*/ 949 w 109"/>
                <a:gd name="T25" fmla="*/ 188 h 156"/>
                <a:gd name="T26" fmla="*/ 883 w 109"/>
                <a:gd name="T27" fmla="*/ 187 h 156"/>
                <a:gd name="T28" fmla="*/ 809 w 109"/>
                <a:gd name="T29" fmla="*/ 183 h 156"/>
                <a:gd name="T30" fmla="*/ 720 w 109"/>
                <a:gd name="T31" fmla="*/ 177 h 156"/>
                <a:gd name="T32" fmla="*/ 635 w 109"/>
                <a:gd name="T33" fmla="*/ 171 h 156"/>
                <a:gd name="T34" fmla="*/ 577 w 109"/>
                <a:gd name="T35" fmla="*/ 154 h 156"/>
                <a:gd name="T36" fmla="*/ 577 w 109"/>
                <a:gd name="T37" fmla="*/ 135 h 156"/>
                <a:gd name="T38" fmla="*/ 616 w 109"/>
                <a:gd name="T39" fmla="*/ 119 h 156"/>
                <a:gd name="T40" fmla="*/ 653 w 109"/>
                <a:gd name="T41" fmla="*/ 96 h 156"/>
                <a:gd name="T42" fmla="*/ 616 w 109"/>
                <a:gd name="T43" fmla="*/ 78 h 156"/>
                <a:gd name="T44" fmla="*/ 529 w 109"/>
                <a:gd name="T45" fmla="*/ 51 h 156"/>
                <a:gd name="T46" fmla="*/ 344 w 109"/>
                <a:gd name="T47" fmla="*/ 3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37C803DD-1411-F6A8-A024-80775714137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44 w 46"/>
                <a:gd name="T1" fmla="*/ 0 h 94"/>
                <a:gd name="T2" fmla="*/ 218 w 46"/>
                <a:gd name="T3" fmla="*/ 46 h 94"/>
                <a:gd name="T4" fmla="*/ 162 w 46"/>
                <a:gd name="T5" fmla="*/ 78 h 94"/>
                <a:gd name="T6" fmla="*/ 120 w 46"/>
                <a:gd name="T7" fmla="*/ 103 h 94"/>
                <a:gd name="T8" fmla="*/ 0 w 46"/>
                <a:gd name="T9" fmla="*/ 120 h 94"/>
                <a:gd name="T10" fmla="*/ 132 w 46"/>
                <a:gd name="T11" fmla="*/ 112 h 94"/>
                <a:gd name="T12" fmla="*/ 255 w 46"/>
                <a:gd name="T13" fmla="*/ 104 h 94"/>
                <a:gd name="T14" fmla="*/ 346 w 46"/>
                <a:gd name="T15" fmla="*/ 88 h 94"/>
                <a:gd name="T16" fmla="*/ 435 w 46"/>
                <a:gd name="T17" fmla="*/ 73 h 94"/>
                <a:gd name="T18" fmla="*/ 495 w 46"/>
                <a:gd name="T19" fmla="*/ 57 h 94"/>
                <a:gd name="T20" fmla="*/ 501 w 46"/>
                <a:gd name="T21" fmla="*/ 38 h 94"/>
                <a:gd name="T22" fmla="*/ 464 w 46"/>
                <a:gd name="T23" fmla="*/ 15 h 94"/>
                <a:gd name="T24" fmla="*/ 344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5431B58E-7E72-6225-72F8-43B1191C7FA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4 w 54"/>
                <a:gd name="T5" fmla="*/ 3 h 40"/>
                <a:gd name="T6" fmla="*/ 129 w 54"/>
                <a:gd name="T7" fmla="*/ 8 h 40"/>
                <a:gd name="T8" fmla="*/ 207 w 54"/>
                <a:gd name="T9" fmla="*/ 12 h 40"/>
                <a:gd name="T10" fmla="*/ 292 w 54"/>
                <a:gd name="T11" fmla="*/ 15 h 40"/>
                <a:gd name="T12" fmla="*/ 383 w 54"/>
                <a:gd name="T13" fmla="*/ 17 h 40"/>
                <a:gd name="T14" fmla="*/ 455 w 54"/>
                <a:gd name="T15" fmla="*/ 18 h 40"/>
                <a:gd name="T16" fmla="*/ 540 w 54"/>
                <a:gd name="T17" fmla="*/ 16 h 40"/>
                <a:gd name="T18" fmla="*/ 533 w 54"/>
                <a:gd name="T19" fmla="*/ 33 h 40"/>
                <a:gd name="T20" fmla="*/ 503 w 54"/>
                <a:gd name="T21" fmla="*/ 41 h 40"/>
                <a:gd name="T22" fmla="*/ 443 w 54"/>
                <a:gd name="T23" fmla="*/ 46 h 40"/>
                <a:gd name="T24" fmla="*/ 368 w 54"/>
                <a:gd name="T25" fmla="*/ 48 h 40"/>
                <a:gd name="T26" fmla="*/ 276 w 54"/>
                <a:gd name="T27" fmla="*/ 47 h 40"/>
                <a:gd name="T28" fmla="*/ 187 w 54"/>
                <a:gd name="T29" fmla="*/ 40 h 40"/>
                <a:gd name="T30" fmla="*/ 97 w 54"/>
                <a:gd name="T31" fmla="*/ 28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66F693A1-05C1-45A4-DE22-5451CA2CE9E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CA46E1FE-B87F-F8A9-E372-C92783BCC25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78 w 596"/>
                <a:gd name="T1" fmla="*/ 468 h 666"/>
                <a:gd name="T2" fmla="*/ 66 w 596"/>
                <a:gd name="T3" fmla="*/ 433 h 666"/>
                <a:gd name="T4" fmla="*/ 0 w 596"/>
                <a:gd name="T5" fmla="*/ 366 h 666"/>
                <a:gd name="T6" fmla="*/ 40 w 596"/>
                <a:gd name="T7" fmla="*/ 282 h 666"/>
                <a:gd name="T8" fmla="*/ 277 w 596"/>
                <a:gd name="T9" fmla="*/ 192 h 666"/>
                <a:gd name="T10" fmla="*/ 755 w 596"/>
                <a:gd name="T11" fmla="*/ 108 h 666"/>
                <a:gd name="T12" fmla="*/ 1559 w 596"/>
                <a:gd name="T13" fmla="*/ 39 h 666"/>
                <a:gd name="T14" fmla="*/ 2706 w 596"/>
                <a:gd name="T15" fmla="*/ 2 h 666"/>
                <a:gd name="T16" fmla="*/ 4172 w 596"/>
                <a:gd name="T17" fmla="*/ 9 h 666"/>
                <a:gd name="T18" fmla="*/ 5308 w 596"/>
                <a:gd name="T19" fmla="*/ 84 h 666"/>
                <a:gd name="T20" fmla="*/ 6076 w 596"/>
                <a:gd name="T21" fmla="*/ 209 h 666"/>
                <a:gd name="T22" fmla="*/ 6478 w 596"/>
                <a:gd name="T23" fmla="*/ 361 h 666"/>
                <a:gd name="T24" fmla="*/ 6528 w 596"/>
                <a:gd name="T25" fmla="*/ 518 h 666"/>
                <a:gd name="T26" fmla="*/ 6212 w 596"/>
                <a:gd name="T27" fmla="*/ 665 h 666"/>
                <a:gd name="T28" fmla="*/ 5559 w 596"/>
                <a:gd name="T29" fmla="*/ 779 h 666"/>
                <a:gd name="T30" fmla="*/ 4573 w 596"/>
                <a:gd name="T31" fmla="*/ 841 h 666"/>
                <a:gd name="T32" fmla="*/ 4267 w 596"/>
                <a:gd name="T33" fmla="*/ 835 h 666"/>
                <a:gd name="T34" fmla="*/ 4839 w 596"/>
                <a:gd name="T35" fmla="*/ 783 h 666"/>
                <a:gd name="T36" fmla="*/ 5284 w 596"/>
                <a:gd name="T37" fmla="*/ 688 h 666"/>
                <a:gd name="T38" fmla="*/ 5590 w 596"/>
                <a:gd name="T39" fmla="*/ 575 h 666"/>
                <a:gd name="T40" fmla="*/ 5699 w 596"/>
                <a:gd name="T41" fmla="*/ 450 h 666"/>
                <a:gd name="T42" fmla="*/ 5633 w 596"/>
                <a:gd name="T43" fmla="*/ 327 h 666"/>
                <a:gd name="T44" fmla="*/ 5315 w 596"/>
                <a:gd name="T45" fmla="*/ 220 h 666"/>
                <a:gd name="T46" fmla="*/ 4748 w 596"/>
                <a:gd name="T47" fmla="*/ 142 h 666"/>
                <a:gd name="T48" fmla="*/ 3742 w 596"/>
                <a:gd name="T49" fmla="*/ 94 h 666"/>
                <a:gd name="T50" fmla="*/ 2699 w 596"/>
                <a:gd name="T51" fmla="*/ 77 h 666"/>
                <a:gd name="T52" fmla="*/ 1910 w 596"/>
                <a:gd name="T53" fmla="*/ 88 h 666"/>
                <a:gd name="T54" fmla="*/ 1329 w 596"/>
                <a:gd name="T55" fmla="*/ 127 h 666"/>
                <a:gd name="T56" fmla="*/ 919 w 596"/>
                <a:gd name="T57" fmla="*/ 188 h 666"/>
                <a:gd name="T58" fmla="*/ 626 w 596"/>
                <a:gd name="T59" fmla="*/ 261 h 666"/>
                <a:gd name="T60" fmla="*/ 437 w 596"/>
                <a:gd name="T61" fmla="*/ 344 h 666"/>
                <a:gd name="T62" fmla="*/ 308 w 596"/>
                <a:gd name="T63" fmla="*/ 428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25" name="Rectangle 45">
            <a:extLst>
              <a:ext uri="{FF2B5EF4-FFF2-40B4-BE49-F238E27FC236}">
                <a16:creationId xmlns:a16="http://schemas.microsoft.com/office/drawing/2014/main" id="{F2E3D6F9-CBF8-05FD-37C2-6430D1632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807FEA8A-AA92-7795-B308-F2231A4E5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127" name="Rectangle 47">
            <a:extLst>
              <a:ext uri="{FF2B5EF4-FFF2-40B4-BE49-F238E27FC236}">
                <a16:creationId xmlns:a16="http://schemas.microsoft.com/office/drawing/2014/main" id="{0F5477AD-5A25-8CA3-3105-DF346CBD82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8" name="Rectangle 48">
            <a:extLst>
              <a:ext uri="{FF2B5EF4-FFF2-40B4-BE49-F238E27FC236}">
                <a16:creationId xmlns:a16="http://schemas.microsoft.com/office/drawing/2014/main" id="{74F1F9DE-210A-E42B-044D-CDAF8BE875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9" name="Rectangle 49">
            <a:extLst>
              <a:ext uri="{FF2B5EF4-FFF2-40B4-BE49-F238E27FC236}">
                <a16:creationId xmlns:a16="http://schemas.microsoft.com/office/drawing/2014/main" id="{0346A3BC-4DB0-EB34-27E6-01F4CA22FA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42D7D9A-46C3-4B3D-926D-3EF993EB0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18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>
            <a:extLst>
              <a:ext uri="{FF2B5EF4-FFF2-40B4-BE49-F238E27FC236}">
                <a16:creationId xmlns:a16="http://schemas.microsoft.com/office/drawing/2014/main" id="{46F57D80-3D8B-E702-551B-54216C75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558697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PHƯỜNG</a:t>
            </a:r>
            <a:r>
              <a:rPr kumimoji="0" lang="en-US" altLang="en-US" sz="1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VIỆT HƯNG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TRƯỜNG MẦM NON VIỆT</a:t>
            </a:r>
            <a:r>
              <a:rPr kumimoji="0" lang="en-US" altLang="en-US" sz="1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HƯNG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597251C2-A4B4-7BB8-486D-41022B0F1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5775" y="2153404"/>
            <a:ext cx="10115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alt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VỰC PHÁT TRIỂN NGÔN NGỮ</a:t>
            </a:r>
          </a:p>
        </p:txBody>
      </p:sp>
      <p:sp>
        <p:nvSpPr>
          <p:cNvPr id="3077" name="Rectangle 9">
            <a:extLst>
              <a:ext uri="{FF2B5EF4-FFF2-40B4-BE49-F238E27FC236}">
                <a16:creationId xmlns:a16="http://schemas.microsoft.com/office/drawing/2014/main" id="{D1084A22-BC33-85A0-17B0-6F615FA45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9410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        : Làm</a:t>
            </a:r>
            <a:r>
              <a:rPr kumimoji="0" lang="en-US" altLang="en-US" sz="2400" b="1" i="0" u="none" strike="noStrike" kern="1200" cap="none" spc="0" normalizeH="0" noProof="0">
                <a:ln>
                  <a:noFill/>
                </a:ln>
                <a:solidFill>
                  <a:srgbClr val="CC00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quen chữ cái s, x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CC005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 tượng : Trẻ 5- 6 tuổi.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en-US" sz="2400" b="1" i="0" u="none" strike="noStrike" kern="1200" cap="none" spc="0" normalizeH="0" noProof="0">
                <a:ln>
                  <a:noFill/>
                </a:ln>
                <a:solidFill>
                  <a:srgbClr val="CC005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: MGL A3</a:t>
            </a: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srgbClr val="CC005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srgbClr val="BD031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srgbClr val="BD031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94E311F6-71F8-0EAF-F93B-945875B6831F}"/>
              </a:ext>
            </a:extLst>
          </p:cNvPr>
          <p:cNvSpPr/>
          <p:nvPr/>
        </p:nvSpPr>
        <p:spPr>
          <a:xfrm>
            <a:off x="4140200" y="1206921"/>
            <a:ext cx="965200" cy="850479"/>
          </a:xfrm>
          <a:custGeom>
            <a:avLst/>
            <a:gdLst/>
            <a:ahLst/>
            <a:cxnLst/>
            <a:rect l="l" t="t" r="r" b="b"/>
            <a:pathLst>
              <a:path w="1011361" h="1011361">
                <a:moveTo>
                  <a:pt x="0" y="0"/>
                </a:moveTo>
                <a:lnTo>
                  <a:pt x="1011361" y="0"/>
                </a:lnTo>
                <a:lnTo>
                  <a:pt x="1011361" y="1011361"/>
                </a:lnTo>
                <a:lnTo>
                  <a:pt x="0" y="10113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Content Placeholder 2" descr="9dab89bfe2d732e10a0ab8f488af7d86">
            <a:extLst>
              <a:ext uri="{FF2B5EF4-FFF2-40B4-BE49-F238E27FC236}">
                <a16:creationId xmlns:a16="http://schemas.microsoft.com/office/drawing/2014/main" id="{EAB654BF-BBD9-B2BA-1EEE-13CBE1806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174" y="3691592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2" name="Picture 7" descr="18MOUS~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-228600"/>
            <a:ext cx="4343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1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1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-152400"/>
            <a:ext cx="26670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81001" y="914400"/>
            <a:ext cx="2438400" cy="45078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700" b="1" i="0" u="none" strike="noStrike" kern="1200" cap="none" spc="0" normalizeH="0" baseline="0" noProof="0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52800" y="1295400"/>
            <a:ext cx="2362200" cy="37693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39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20" name="Picture 2" descr="http://luyenchuanhduong.edu.vn/files/assets/chu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638300"/>
            <a:ext cx="266700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6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/>
          <p:cNvSpPr/>
          <p:nvPr/>
        </p:nvSpPr>
        <p:spPr>
          <a:xfrm>
            <a:off x="1828800" y="228600"/>
            <a:ext cx="5410200" cy="1600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3315" name="WordArt 8"/>
          <p:cNvSpPr>
            <a:spLocks noTextEdit="1"/>
          </p:cNvSpPr>
          <p:nvPr/>
        </p:nvSpPr>
        <p:spPr>
          <a:xfrm>
            <a:off x="2133600" y="533400"/>
            <a:ext cx="502920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 sánh chữ s,x</a:t>
            </a:r>
          </a:p>
        </p:txBody>
      </p:sp>
      <p:pic>
        <p:nvPicPr>
          <p:cNvPr id="13316" name="Picture 18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9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5"/>
          <p:cNvSpPr txBox="1"/>
          <p:nvPr/>
        </p:nvSpPr>
        <p:spPr>
          <a:xfrm>
            <a:off x="4114800" y="838200"/>
            <a:ext cx="4038600" cy="6858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sz="33600" b="1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  <a:p>
            <a:pPr marL="342900" indent="-342900" algn="ctr">
              <a:spcBef>
                <a:spcPct val="20000"/>
              </a:spcBef>
            </a:pPr>
            <a:r>
              <a:rPr sz="33600" b="1" dirty="0">
                <a:solidFill>
                  <a:srgbClr val="FF3300"/>
                </a:solidFill>
                <a:latin typeface=".VnAvant" pitchFamily="34" charset="0"/>
              </a:rPr>
              <a:t>e</a:t>
            </a:r>
            <a:r>
              <a:rPr sz="49300" b="1" dirty="0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sz="43100" b="1" dirty="0">
                <a:latin typeface=".VnAvant" pitchFamily="34" charset="0"/>
              </a:rPr>
              <a:t>c</a:t>
            </a:r>
            <a:r>
              <a:rPr sz="49300" b="1" dirty="0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sz="43100" b="1" dirty="0">
                <a:latin typeface=".VnAvant" pitchFamily="34" charset="0"/>
              </a:rPr>
              <a:t>c</a:t>
            </a:r>
          </a:p>
        </p:txBody>
      </p:sp>
      <p:sp>
        <p:nvSpPr>
          <p:cNvPr id="11" name="Rectangle 6"/>
          <p:cNvSpPr txBox="1"/>
          <p:nvPr/>
        </p:nvSpPr>
        <p:spPr>
          <a:xfrm>
            <a:off x="1524000" y="685800"/>
            <a:ext cx="2895600" cy="6705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sz="33600" b="1" dirty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95400"/>
            <a:ext cx="8590915" cy="29229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72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Trò chơi 1</a:t>
            </a:r>
            <a:r>
              <a:rPr kumimoji="0" lang="en-US" sz="72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 </a:t>
            </a:r>
            <a:r>
              <a:rPr kumimoji="0" lang="en-US" sz="54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Hãy</a:t>
            </a:r>
            <a:r>
              <a:rPr kumimoji="0" lang="en-US" sz="54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54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chọn</a:t>
            </a:r>
            <a:r>
              <a:rPr kumimoji="0" lang="en-US" sz="54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54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tôi</a:t>
            </a:r>
            <a:r>
              <a:rPr kumimoji="0" lang="en-US" sz="54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Cách</a:t>
            </a:r>
            <a:r>
              <a:rPr kumimoji="0" lang="en-US" sz="40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000" b="0" i="0" u="none" strike="noStrike" kern="1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chơi</a:t>
            </a:r>
            <a:r>
              <a:rPr kumimoji="0" lang="en-US" sz="4000" b="0" i="0" u="none" strike="noStrike" kern="1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rổ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rổ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s, x khi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vi-VN" alt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vi-VN" alt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giơ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fr-FR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1066800" y="1676400"/>
            <a:ext cx="7629525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Hãy chọn đúng tôi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ownloads\hình ảnh về quê hương\hoa-sen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76400"/>
            <a:ext cx="58674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5"/>
          <p:cNvSpPr/>
          <p:nvPr/>
        </p:nvSpPr>
        <p:spPr>
          <a:xfrm>
            <a:off x="2743200" y="381000"/>
            <a:ext cx="3622675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vi-V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hoa ...en</a:t>
            </a:r>
            <a:endParaRPr lang="en-US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8438" name="Picture 6" descr="Butterfly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04775"/>
            <a:ext cx="2057400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Rectangle 10"/>
          <p:cNvSpPr/>
          <p:nvPr/>
        </p:nvSpPr>
        <p:spPr>
          <a:xfrm>
            <a:off x="2286000" y="5287963"/>
            <a:ext cx="13716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endParaRPr lang="en-US" altLang="en-US" sz="96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TextBox 1"/>
          <p:cNvSpPr txBox="1"/>
          <p:nvPr/>
        </p:nvSpPr>
        <p:spPr>
          <a:xfrm>
            <a:off x="4800600" y="5287963"/>
            <a:ext cx="1389063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2" name="TextBox 2"/>
          <p:cNvSpPr txBox="1"/>
          <p:nvPr/>
        </p:nvSpPr>
        <p:spPr>
          <a:xfrm>
            <a:off x="3276600" y="5410200"/>
            <a:ext cx="1971675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dirty="0">
                <a:latin typeface="Arial" panose="020B0604020202020204" pitchFamily="34" charset="0"/>
              </a:rPr>
              <a:t>hay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225 -0.7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3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Butterfly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04775"/>
            <a:ext cx="2057400" cy="149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Rectangle 10"/>
          <p:cNvSpPr/>
          <p:nvPr/>
        </p:nvSpPr>
        <p:spPr>
          <a:xfrm>
            <a:off x="2667000" y="152400"/>
            <a:ext cx="39624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tre ...anh</a:t>
            </a:r>
            <a:endParaRPr lang="en-US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9463" name="Picture 2" descr="http://data.inet.vn/userfiles/image/bieu-tuong-cay-tre-trong-phong-thu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00200"/>
            <a:ext cx="84582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Rectangle 1"/>
          <p:cNvSpPr/>
          <p:nvPr/>
        </p:nvSpPr>
        <p:spPr>
          <a:xfrm>
            <a:off x="2362200" y="5178425"/>
            <a:ext cx="1004888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5" name="Rectangle 2"/>
          <p:cNvSpPr/>
          <p:nvPr/>
        </p:nvSpPr>
        <p:spPr>
          <a:xfrm>
            <a:off x="3348038" y="5465763"/>
            <a:ext cx="1550987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hay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4725" y="5178425"/>
            <a:ext cx="1074738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08194 -0.7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7" descr="Butterfly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04775"/>
            <a:ext cx="2362200" cy="164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Rectangle 10"/>
          <p:cNvSpPr/>
          <p:nvPr/>
        </p:nvSpPr>
        <p:spPr>
          <a:xfrm>
            <a:off x="2362200" y="381000"/>
            <a:ext cx="4419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...ườn núi</a:t>
            </a:r>
            <a:endParaRPr lang="en-US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Rectangle 11"/>
          <p:cNvSpPr/>
          <p:nvPr/>
        </p:nvSpPr>
        <p:spPr>
          <a:xfrm>
            <a:off x="2667000" y="5248275"/>
            <a:ext cx="9906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endParaRPr lang="en-US" altLang="en-US" sz="96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pic>
        <p:nvPicPr>
          <p:cNvPr id="20488" name="Picture 4" descr="http://static9.nguyentandung.org/files/2013/05/dinh-deo-viet-nam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1524000"/>
            <a:ext cx="6629400" cy="372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TextBox 1"/>
          <p:cNvSpPr txBox="1"/>
          <p:nvPr/>
        </p:nvSpPr>
        <p:spPr>
          <a:xfrm>
            <a:off x="3657600" y="5486400"/>
            <a:ext cx="1905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dirty="0">
                <a:latin typeface="Arial" panose="020B0604020202020204" pitchFamily="34" charset="0"/>
              </a:rPr>
              <a:t>hay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20490" name="Rectangle 2"/>
          <p:cNvSpPr/>
          <p:nvPr/>
        </p:nvSpPr>
        <p:spPr>
          <a:xfrm>
            <a:off x="5124450" y="5248275"/>
            <a:ext cx="1074738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2291 -0.7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 descr="Butterfly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04775"/>
            <a:ext cx="2057400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9"/>
          <p:cNvSpPr/>
          <p:nvPr/>
        </p:nvSpPr>
        <p:spPr>
          <a:xfrm>
            <a:off x="2514600" y="5029200"/>
            <a:ext cx="1004888" cy="1570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FF0066"/>
                </a:solidFill>
                <a:latin typeface="Arial" panose="020B0604020202020204" pitchFamily="34" charset="0"/>
              </a:rPr>
              <a:t>S</a:t>
            </a:r>
            <a:endParaRPr lang="en-US" altLang="en-US" sz="9600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Rectangle 10"/>
          <p:cNvSpPr/>
          <p:nvPr/>
        </p:nvSpPr>
        <p:spPr>
          <a:xfrm>
            <a:off x="2133600" y="152400"/>
            <a:ext cx="4953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...óm làng</a:t>
            </a:r>
            <a:endParaRPr lang="en-US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62468" name="Picture 4" descr="http://moduc.quangngai.gov.vn/items/cms/image/lang%20que%20mo%20duc%20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0"/>
            <a:ext cx="39624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0" name="Picture 6" descr="http://ashui.com/mag/images/stories/200810/lan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905001"/>
            <a:ext cx="41148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4" name="Rectangle 1"/>
          <p:cNvSpPr/>
          <p:nvPr/>
        </p:nvSpPr>
        <p:spPr>
          <a:xfrm>
            <a:off x="3519488" y="5313363"/>
            <a:ext cx="1550987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dirty="0">
                <a:solidFill>
                  <a:srgbClr val="000000"/>
                </a:solidFill>
                <a:latin typeface="Arial" panose="020B0604020202020204" pitchFamily="34" charset="0"/>
              </a:rPr>
              <a:t>hay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0450" y="4930775"/>
            <a:ext cx="935038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9600" b="1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9600" b="1" dirty="0">
              <a:solidFill>
                <a:srgbClr val="0E0A5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6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2658 -0.7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s 4"/>
          <p:cNvSpPr/>
          <p:nvPr/>
        </p:nvSpPr>
        <p:spPr>
          <a:xfrm>
            <a:off x="339090" y="1251585"/>
            <a:ext cx="8531860" cy="33013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 chơi 2: Tìm nh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b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 chơi: Cô có 3 ngôi nh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mang chữ cái 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s, x, g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trẻ vừa đi vừa hát  khi có hiệu lệnh tìm nh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,bạn n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có thẻ chữ n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phải về nh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có chữ cái tương ứng .</a:t>
            </a:r>
            <a:endParaRPr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Luật chơi: 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 n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sai nh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phải nhảy lò cò</a:t>
            </a:r>
            <a:endParaRPr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vi-V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tterfly_87je9ydn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85" y="111760"/>
            <a:ext cx="8461375" cy="6531610"/>
          </a:xfrm>
          <a:prstGeom prst="rect">
            <a:avLst/>
          </a:prstGeom>
        </p:spPr>
      </p:pic>
      <p:sp>
        <p:nvSpPr>
          <p:cNvPr id="2" name="Diamond 1"/>
          <p:cNvSpPr/>
          <p:nvPr/>
        </p:nvSpPr>
        <p:spPr>
          <a:xfrm>
            <a:off x="1804035" y="2503170"/>
            <a:ext cx="5897245" cy="1306830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Edwardian Script ITC" panose="030303020407070D0804" charset="0"/>
                <a:cs typeface="Edwardian Script ITC" panose="030303020407070D0804" charset="0"/>
              </a:rPr>
              <a:t>The end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0"/>
            <a:ext cx="840353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54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3333CC"/>
                </a:solidFill>
                <a:effectLst>
                  <a:outerShdw dist="28398" dir="17793903" algn="ctr" rotWithShape="0">
                    <a:srgbClr val="FF0066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Sóng biển</a:t>
            </a:r>
            <a:endParaRPr kumimoji="0" lang="en-US" sz="54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Admin\Desktop\bien-d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/>
          <p:nvPr/>
        </p:nvSpPr>
        <p:spPr>
          <a:xfrm>
            <a:off x="4419600" y="4800600"/>
            <a:ext cx="830263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00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 </a:t>
            </a:r>
            <a:endParaRPr sz="100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1981200" y="5287963"/>
            <a:ext cx="914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8" name="Rectangle 5"/>
          <p:cNvSpPr/>
          <p:nvPr/>
        </p:nvSpPr>
        <p:spPr>
          <a:xfrm>
            <a:off x="6934200" y="5287963"/>
            <a:ext cx="914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4343" name="Rectangle 5"/>
          <p:cNvSpPr/>
          <p:nvPr/>
        </p:nvSpPr>
        <p:spPr>
          <a:xfrm>
            <a:off x="2819400" y="5257800"/>
            <a:ext cx="8382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14344" name="Rectangle 5"/>
          <p:cNvSpPr/>
          <p:nvPr/>
        </p:nvSpPr>
        <p:spPr>
          <a:xfrm>
            <a:off x="1143000" y="5287963"/>
            <a:ext cx="914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4345" name="Rectangle 5"/>
          <p:cNvSpPr/>
          <p:nvPr/>
        </p:nvSpPr>
        <p:spPr>
          <a:xfrm>
            <a:off x="5181600" y="5334000"/>
            <a:ext cx="9144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3" name="Rectangle 5"/>
          <p:cNvSpPr/>
          <p:nvPr/>
        </p:nvSpPr>
        <p:spPr>
          <a:xfrm>
            <a:off x="3581400" y="5287963"/>
            <a:ext cx="8382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9600" b="1" dirty="0">
                <a:solidFill>
                  <a:srgbClr val="6600FF"/>
                </a:solidFill>
                <a:cs typeface="Arial" panose="020B0604020202020204" pitchFamily="34" charset="0"/>
              </a:rPr>
              <a:t>g</a:t>
            </a:r>
          </a:p>
        </p:txBody>
      </p:sp>
      <p:sp>
        <p:nvSpPr>
          <p:cNvPr id="5129" name="Rectangle 18"/>
          <p:cNvSpPr/>
          <p:nvPr/>
        </p:nvSpPr>
        <p:spPr>
          <a:xfrm rot="990933">
            <a:off x="4933950" y="3989388"/>
            <a:ext cx="519113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5130" name="Rectangle 17"/>
          <p:cNvSpPr/>
          <p:nvPr/>
        </p:nvSpPr>
        <p:spPr>
          <a:xfrm rot="990933">
            <a:off x="6750050" y="4067175"/>
            <a:ext cx="415925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pic>
        <p:nvPicPr>
          <p:cNvPr id="5131" name="Picture 3" descr="C:\Users\Admin\Desktop\bien-d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5"/>
          <p:cNvSpPr/>
          <p:nvPr/>
        </p:nvSpPr>
        <p:spPr>
          <a:xfrm>
            <a:off x="6019800" y="5411788"/>
            <a:ext cx="6858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6600FF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5" name="Rectangle 18"/>
          <p:cNvSpPr/>
          <p:nvPr/>
        </p:nvSpPr>
        <p:spPr>
          <a:xfrm rot="990933">
            <a:off x="2328863" y="4540250"/>
            <a:ext cx="519112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5"/>
          <p:cNvSpPr/>
          <p:nvPr/>
        </p:nvSpPr>
        <p:spPr>
          <a:xfrm>
            <a:off x="6324600" y="5411788"/>
            <a:ext cx="8382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6600FF"/>
                </a:solidFill>
                <a:latin typeface=".VnAvant" pitchFamily="34" charset="0"/>
              </a:rPr>
              <a:t>ể</a:t>
            </a:r>
            <a:endParaRPr sz="8800" b="1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3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343" grpId="0"/>
      <p:bldP spid="14344" grpId="0"/>
      <p:bldP spid="14344" grpId="1"/>
      <p:bldP spid="14345" grpId="0"/>
      <p:bldP spid="13" grpId="0"/>
      <p:bldP spid="19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950" y="620688"/>
            <a:ext cx="840353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48" name="Rectangle 14"/>
          <p:cNvSpPr/>
          <p:nvPr/>
        </p:nvSpPr>
        <p:spPr>
          <a:xfrm>
            <a:off x="2667000" y="990600"/>
            <a:ext cx="4572000" cy="538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4400" b="1" dirty="0">
                <a:solidFill>
                  <a:srgbClr val="6600FF"/>
                </a:solidFill>
                <a:latin typeface="Arial" panose="020B0604020202020204" pitchFamily="34" charset="0"/>
              </a:rPr>
              <a:t>S</a:t>
            </a:r>
          </a:p>
        </p:txBody>
      </p:sp>
      <p:pic>
        <p:nvPicPr>
          <p:cNvPr id="6" name="Content Placeholder 5" descr="8b642edc5a1c77a0477eee93394e252d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09410" y="0"/>
            <a:ext cx="2434590" cy="1468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950" y="620688"/>
            <a:ext cx="840353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2" name="Rectangle 14"/>
          <p:cNvSpPr/>
          <p:nvPr/>
        </p:nvSpPr>
        <p:spPr>
          <a:xfrm>
            <a:off x="2667000" y="990600"/>
            <a:ext cx="4572000" cy="538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4400" b="1" dirty="0">
                <a:solidFill>
                  <a:srgbClr val="6600FF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" y="609600"/>
            <a:ext cx="8001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None/>
            </a:pPr>
            <a:r>
              <a:rPr sz="3200" dirty="0">
                <a:solidFill>
                  <a:srgbClr val="0E0A5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chữ s: Có 1 nét cong trái phía trên liền mạch với 1 nét cong phải phía dưới.</a:t>
            </a:r>
            <a:endParaRPr sz="3200" dirty="0">
              <a:solidFill>
                <a:srgbClr val="0E0A5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b0067ade5e832d2aefec8ee9bda50fdc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1800" y="5046345"/>
            <a:ext cx="2261235" cy="1849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6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381000"/>
            <a:ext cx="3048000" cy="4648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413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0400" y="1143000"/>
            <a:ext cx="2895600" cy="3886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23900" b="1" i="0" u="none" strike="noStrike" kern="1200" cap="none" spc="0" normalizeH="0" baseline="0" noProof="0" dirty="0">
                <a:ln>
                  <a:noFill/>
                </a:ln>
                <a:solidFill>
                  <a:srgbClr val="0E0A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endParaRPr kumimoji="0" lang="en-US" altLang="en-US" sz="23900" b="1" i="0" u="none" strike="noStrike" kern="1200" cap="none" spc="0" normalizeH="0" baseline="0" noProof="0" dirty="0">
              <a:ln>
                <a:noFill/>
              </a:ln>
              <a:solidFill>
                <a:srgbClr val="0E0A5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143000"/>
            <a:ext cx="2971800" cy="388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6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10" descr="http://luyenchuanhduong.edu.vn/files/assets/ch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47800"/>
            <a:ext cx="2819400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:\Users\Admin\Desktop\lốc xoá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14"/>
          <p:cNvSpPr/>
          <p:nvPr/>
        </p:nvSpPr>
        <p:spPr>
          <a:xfrm>
            <a:off x="2362200" y="5411788"/>
            <a:ext cx="57912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6600FF"/>
                </a:solidFill>
                <a:latin typeface="Arial" panose="020B0604020202020204" pitchFamily="34" charset="0"/>
              </a:rPr>
              <a:t>Lốc xoáy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Admin\Desktop\lốc xoá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4"/>
          <p:cNvSpPr/>
          <p:nvPr/>
        </p:nvSpPr>
        <p:spPr>
          <a:xfrm>
            <a:off x="2362200" y="5411788"/>
            <a:ext cx="7620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800" b="1" dirty="0">
                <a:solidFill>
                  <a:srgbClr val="6600FF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  <a:latin typeface="Arial" panose="020B0604020202020204" pitchFamily="34" charset="0"/>
              </a:rPr>
              <a:t>ô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" name="Rectangle 18"/>
          <p:cNvSpPr/>
          <p:nvPr/>
        </p:nvSpPr>
        <p:spPr>
          <a:xfrm rot="990933">
            <a:off x="5757863" y="4768850"/>
            <a:ext cx="519112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8"/>
          <p:cNvSpPr/>
          <p:nvPr/>
        </p:nvSpPr>
        <p:spPr>
          <a:xfrm rot="990933">
            <a:off x="3395663" y="4616450"/>
            <a:ext cx="519112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,</a:t>
            </a:r>
            <a:endParaRPr sz="88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0" y="5657850"/>
            <a:ext cx="533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7200" b="1" dirty="0">
                <a:solidFill>
                  <a:srgbClr val="6600FF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2" name="Rectangle 14"/>
          <p:cNvSpPr/>
          <p:nvPr/>
        </p:nvSpPr>
        <p:spPr>
          <a:xfrm>
            <a:off x="5715000" y="5657850"/>
            <a:ext cx="793750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7200" b="1" dirty="0">
                <a:solidFill>
                  <a:srgbClr val="6600FF"/>
                </a:solidFill>
                <a:latin typeface="Century Gothic" panose="020B0502020202020204" pitchFamily="34" charset="0"/>
              </a:rPr>
              <a:t>a</a:t>
            </a:r>
            <a:endParaRPr sz="7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8950" y="620688"/>
            <a:ext cx="840353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3333CC"/>
              </a:solidFill>
              <a:effectLst>
                <a:outerShdw dist="28398" dir="17793903" algn="ctr" rotWithShape="0">
                  <a:srgbClr val="FF0066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68" name="Rectangle 14"/>
          <p:cNvSpPr/>
          <p:nvPr/>
        </p:nvSpPr>
        <p:spPr>
          <a:xfrm>
            <a:off x="3124200" y="-866775"/>
            <a:ext cx="3581400" cy="772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9600" b="1" dirty="0">
                <a:solidFill>
                  <a:srgbClr val="6600FF"/>
                </a:solidFill>
                <a:latin typeface="Arial" panose="020B0604020202020204" pitchFamily="34" charset="0"/>
              </a:rPr>
              <a:t>x</a:t>
            </a:r>
            <a:endParaRPr sz="41300" b="1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09600"/>
            <a:ext cx="9144000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None/>
            </a:pPr>
            <a:r>
              <a:rPr sz="3600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</a:t>
            </a:r>
            <a:r>
              <a:rPr sz="3600" dirty="0">
                <a:solidFill>
                  <a:srgbClr val="0E0A5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3600" dirty="0">
                <a:solidFill>
                  <a:srgbClr val="0E0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3600" dirty="0">
                <a:solidFill>
                  <a:srgbClr val="0E0A5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ồm có một nét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xiên phải v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nét xiên trái</a:t>
            </a:r>
            <a:endParaRPr sz="3600" dirty="0">
              <a:solidFill>
                <a:srgbClr val="0E0A5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b0067ade5e832d2aefec8ee9bda50fdc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43800" y="5257800"/>
            <a:ext cx="2146300" cy="1630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296</Words>
  <Application>Microsoft Office PowerPoint</Application>
  <PresentationFormat>On-screen Show (4:3)</PresentationFormat>
  <Paragraphs>69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.VnArial</vt:lpstr>
      <vt:lpstr>.VnAvant</vt:lpstr>
      <vt:lpstr>Arial</vt:lpstr>
      <vt:lpstr>Arial Unicode MS</vt:lpstr>
      <vt:lpstr>Calibri</vt:lpstr>
      <vt:lpstr>Century Gothic</vt:lpstr>
      <vt:lpstr>Edwardian Script ITC</vt:lpstr>
      <vt:lpstr>Times New Roman</vt:lpstr>
      <vt:lpstr>Verdana</vt:lpstr>
      <vt:lpstr>Office Theme</vt:lpstr>
      <vt:lpstr>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Duc Thuan</dc:creator>
  <cp:lastModifiedBy>Administrator</cp:lastModifiedBy>
  <cp:revision>214</cp:revision>
  <dcterms:created xsi:type="dcterms:W3CDTF">2002-01-03T22:32:17Z</dcterms:created>
  <dcterms:modified xsi:type="dcterms:W3CDTF">2026-04-10T08:47:02Z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0457E2D5B6D948EB9564B6CA0472FD92</vt:lpwstr>
  </property>
  <property fmtid="{D5CDD505-2E9C-101B-9397-08002B2CF9AE}" pid="3" name="KSOProductBuildVer">
    <vt:lpwstr>1033-11.2.0.10463</vt:lpwstr>
  </property>
</Properties>
</file>