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1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 varScale="1">
        <p:scale>
          <a:sx n="65" d="100"/>
          <a:sy n="65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CB656D5-2A31-BD5D-0A36-3DC0A9C58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BD03825-A92F-00AD-0425-01237D6A5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E6C379E-1018-0EEA-F75C-68B66A587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95BF25-A85A-4E7A-A8D2-D8B7656560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AAA8-51C9-AC4A-8863-D00DCE6C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BE7F-176E-7C8B-4DA1-8C545DC8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5DE8-0CAB-0A83-7B31-33B1189E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A487-829B-468D-BF25-BA2D7743C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6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5422-761C-D455-D512-52E23498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5C3D-6287-01BE-B29A-DB89BC9B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8ADA-88CB-451F-7C37-C1C871C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AEF8-BF89-4B48-A5D5-6F9FA4E80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37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D3641-DEBF-517F-1809-34CE92D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1BC9-08E0-F40A-1238-350B7EBE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2B4D6-C11F-F486-6FE1-92FB3D1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B0F6-B385-4F5A-8F31-A167D158A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82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6A3461-7540-0896-F3E7-8BEDD531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AED9B5-227F-8E6E-9F15-CFF0E659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56284-300A-B2DF-CD41-F65A5A27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8E8E-9BD2-4C54-A0FB-92B353B97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4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3EA90C-271C-8549-75C0-6CD1F444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A2B2AB-BC16-76D6-E38D-2515C2D7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01A576-B0E4-0D16-70A5-CE1F6BF2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4C42-55B6-48BD-8196-C7DB84C7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15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3ED3F3-3644-1218-3470-E8331C26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F68961-6342-6758-2683-24BAD33B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7043B7-3AF4-9240-FF48-D8E1BAA8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9C69-5EC8-488C-AC18-3B650A956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86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1377A3-30B5-102C-D01E-83B40945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014BB6-C97C-8F64-586E-9B4C9713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36E2CB-39B4-54A2-FDB1-D9266426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E27F-6EDF-4C8E-89F6-C2B78787F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65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B7AB62-F7EE-E16E-9F9E-E7671079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515D0-40EF-030D-E6A0-077470FE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A882BE-3F5E-BD52-0D24-F19E7386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9C5D-70CE-47AD-A994-CF6866F91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42C107-C77F-BC1F-5252-6D1D03A6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97355E-5BB7-AA77-5C2A-044AE1F0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BC6FC4-1D25-181B-315D-BFBFD95F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B023-D657-420C-AD48-8023C6D51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5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F54A-D0E2-D1C5-07EF-77FBAF3E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7776-C4D6-1BB8-9D9B-864E5860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6831B-775F-C630-C05A-8E2C57ED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D146-9B73-4C91-8A8F-29E4F2C3B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03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296C-0BF3-A649-F3D4-A4126FF0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06B8-FD82-72D2-21AF-D977CBE0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DED1-49E4-3673-59A6-FC3FEC8D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1924-BB6A-4435-8AA3-19281C60D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5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BC7BE5-1613-86AE-E703-6E84819438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A24FAB-4840-F722-CF07-261F05308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B45E-BA3B-557D-BDE8-3D533CD22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91C5-F8A0-B444-7020-E99CA2CD1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3014-BB67-0339-38C0-87B40BFD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57A2F-5917-414B-A259-6FACBF2E4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000" t="-36000" r="-3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2C4116FF-6C83-17E3-FEF4-7D7926F3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35756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6DB8EA56-6FE9-0141-E89A-62CBD09F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996952"/>
            <a:ext cx="75144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LĨNH VỰC PHÁT TRIỂN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Đề tài: Trò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chuyện về phương tiện           giao thông đường hang không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Lớp: MGB 3-4 tuổi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23AFA522-0891-5BEA-6E2E-390A299B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78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724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UỶ BAN NHÂN DÂN PHƯỜNG VIỆT HƯNG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724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MẦM NON VIỆT HƯNG</a:t>
            </a:r>
          </a:p>
        </p:txBody>
      </p:sp>
      <p:pic>
        <p:nvPicPr>
          <p:cNvPr id="3077" name="Picture 3">
            <a:extLst>
              <a:ext uri="{FF2B5EF4-FFF2-40B4-BE49-F238E27FC236}">
                <a16:creationId xmlns:a16="http://schemas.microsoft.com/office/drawing/2014/main" id="{CD5DB735-150A-8AC3-58C9-60F80432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0767"/>
            <a:ext cx="1297901" cy="12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So sánh: Máy bay hàng không và máy bay trực thăng</a:t>
            </a: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68</Words>
  <Application>Microsoft Office PowerPoint</Application>
  <PresentationFormat>On-screen Show (4:3)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6</cp:revision>
  <dcterms:created xsi:type="dcterms:W3CDTF">2019-03-12T13:02:14Z</dcterms:created>
  <dcterms:modified xsi:type="dcterms:W3CDTF">2026-03-05T08:44:16Z</dcterms:modified>
</cp:coreProperties>
</file>