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313" r:id="rId9"/>
    <p:sldId id="266" r:id="rId10"/>
    <p:sldId id="267" r:id="rId11"/>
    <p:sldId id="29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1" r:id="rId23"/>
    <p:sldId id="282" r:id="rId24"/>
    <p:sldId id="277" r:id="rId25"/>
    <p:sldId id="283" r:id="rId26"/>
    <p:sldId id="284" r:id="rId27"/>
    <p:sldId id="309" r:id="rId28"/>
    <p:sldId id="285" r:id="rId29"/>
    <p:sldId id="286" r:id="rId30"/>
    <p:sldId id="287" r:id="rId31"/>
    <p:sldId id="28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7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1.wmf"/><Relationship Id="rId12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5.jpeg"/><Relationship Id="rId5" Type="http://schemas.openxmlformats.org/officeDocument/2006/relationships/slide" Target="slide12.xml"/><Relationship Id="rId10" Type="http://schemas.openxmlformats.org/officeDocument/2006/relationships/image" Target="../media/image14.jpeg"/><Relationship Id="rId4" Type="http://schemas.openxmlformats.org/officeDocument/2006/relationships/image" Target="../media/image19.png"/><Relationship Id="rId9" Type="http://schemas.openxmlformats.org/officeDocument/2006/relationships/image" Target="../media/image13.jpeg"/><Relationship Id="rId1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5.jpeg"/><Relationship Id="rId7" Type="http://schemas.openxmlformats.org/officeDocument/2006/relationships/image" Target="../media/image14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26.jpeg"/><Relationship Id="rId10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jpeg"/><Relationship Id="rId5" Type="http://schemas.openxmlformats.org/officeDocument/2006/relationships/image" Target="../media/image30.jpeg"/><Relationship Id="rId10" Type="http://schemas.openxmlformats.org/officeDocument/2006/relationships/image" Target="../media/image4.png"/><Relationship Id="rId4" Type="http://schemas.openxmlformats.org/officeDocument/2006/relationships/image" Target="../media/image29.jpeg"/><Relationship Id="rId9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/>
          <a:stretch/>
        </p:blipFill>
        <p:spPr bwMode="auto">
          <a:xfrm>
            <a:off x="-62753" y="-9990"/>
            <a:ext cx="122547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044701" y="152401"/>
            <a:ext cx="81010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VIỆT HƯNG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VIỆT HƯNG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83257" y="1823989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>
                <a:gd name="adj" fmla="val 11909881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3657600" y="2903539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altLang="vi-VN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vi-VN" altLang="vi-VN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vi-VN" altLang="vi-VN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VĂN HỌC</a:t>
            </a:r>
            <a:endParaRPr lang="en-US" altLang="vi-VN" sz="1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544596" y="3647692"/>
            <a:ext cx="8401310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vi-VN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TRUYỆN : </a:t>
            </a:r>
            <a:r>
              <a:rPr lang="en-US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XÍU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5029200" y="5164139"/>
            <a:ext cx="5257800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MG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 3-4   TUỔI</a:t>
            </a:r>
          </a:p>
        </p:txBody>
      </p:sp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7" name="Picture 41" descr="Untitl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3515" r="28957" b="74637"/>
          <a:stretch/>
        </p:blipFill>
        <p:spPr bwMode="auto">
          <a:xfrm>
            <a:off x="-88900" y="-14754"/>
            <a:ext cx="12350900" cy="687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1545">
            <a:off x="6970542" y="1660073"/>
            <a:ext cx="5113303" cy="475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193443" y="648831"/>
            <a:ext cx="88516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b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10824599" y="2256713"/>
            <a:ext cx="1305827" cy="3649794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433" y="2044678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196" y="2530122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142" y="3156117"/>
            <a:ext cx="2159601" cy="161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161" y="3046914"/>
            <a:ext cx="2416409" cy="228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098" y="1928250"/>
            <a:ext cx="2358739" cy="193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2971800" y="5833538"/>
            <a:ext cx="9189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b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95600" y="1295401"/>
            <a:ext cx="6477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2286001"/>
            <a:ext cx="632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3384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43200" y="11430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34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90800" y="9906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25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836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945861" y="1920277"/>
            <a:ext cx="838240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o-Toi-Di-Lam-Mua-Voi-Nhom-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772" y="5168721"/>
            <a:ext cx="793115" cy="7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5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731008" y="117348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0" y="1600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4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67228" y="2358239"/>
            <a:ext cx="6477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60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3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24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83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1"/>
            <a:ext cx="6477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33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11086" y="1197428"/>
            <a:ext cx="9239793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vi-VN" sz="3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 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>
                <a:latin typeface="+mj-lt"/>
              </a:rPr>
              <a:t>Phải trải qua nhiều quá trình như vậy mới tạo ra được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+mj-lt"/>
              </a:rPr>
              <a:t>vì vậy chúng mình phải biết tiết kiệm nước,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>
                <a:latin typeface="+mj-lt"/>
              </a:rPr>
              <a:t>không vứt rác xuống sông, kênh mương gây ô nhiễm nguồn nước,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vứt rác đúng nơi quy định, giữ gìn và bảo vệ môi trường.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5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41314" y="2014550"/>
            <a:ext cx="462177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1559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30229" y="1809930"/>
            <a:ext cx="467628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6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02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 descr="F:\Tranh ảnh dạy học\Hinh nen dep\SLGG_2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t="27208" r="-1" b="59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835400" y="850900"/>
            <a:ext cx="8064500" cy="1447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5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5"/>
          <p:cNvSpPr>
            <a:spLocks noChangeArrowheads="1" noChangeShapeType="1" noTextEdit="1"/>
          </p:cNvSpPr>
          <p:nvPr/>
        </p:nvSpPr>
        <p:spPr bwMode="auto">
          <a:xfrm>
            <a:off x="6019801" y="1863726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WordArt 25"/>
          <p:cNvSpPr>
            <a:spLocks noChangeArrowheads="1" noChangeShapeType="1" noTextEdit="1"/>
          </p:cNvSpPr>
          <p:nvPr/>
        </p:nvSpPr>
        <p:spPr bwMode="auto">
          <a:xfrm>
            <a:off x="6019801" y="3138489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96362" y="2144715"/>
            <a:ext cx="4075154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3113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C747A40A-2FEA-E226-0A9C-D68007B8DA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56" b="-9556"/>
            </a:stretch>
          </a:blipFill>
        </p:spPr>
      </p:sp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81" y="2700745"/>
            <a:ext cx="4076701" cy="343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526" y="3244155"/>
            <a:ext cx="3976577" cy="330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331187" y="720037"/>
            <a:ext cx="8145703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79167E-6 -2.96296E-6 C 0.0082 -0.0037 0.00221 0.00093 0.00625 -0.00856 C 0.0082 -0.01296 0.01263 -0.02106 0.01263 -0.02083 C 0.01497 -0.03032 0.02239 -0.0368 0.02851 -0.04236 C 0.03281 -0.04097 0.0375 -0.04097 0.04127 -0.03819 C 0.05533 -0.02801 0.0444 -0.03032 0.05247 -0.02106 C 0.05976 -0.0125 0.06445 -0.01227 0.07291 -0.00856 C 0.08385 -0.01041 0.08919 -0.00926 0.09687 -0.01898 C 0.10638 -0.0169 0.10833 -0.01782 0.11106 -0.00625 C 0.11093 -0.00277 0.1095 0.0382 0.10156 0.04028 C 0.09895 0.04098 0.09622 0.04167 0.09362 0.04236 C 0.09153 0.04375 0.08919 0.04491 0.08737 0.04653 C 0.08606 0.04769 0.08541 0.05 0.08398 0.0507 C 0.07851 0.05301 0.06666 0.0551 0.06666 0.05533 C 0.05377 0.05394 0.04726 0.05463 0.03645 0.0507 C 0.0332 0.04954 0.02695 0.04653 0.02695 0.04676 C 0.01419 0.03542 0.02122 0.03889 0.00625 0.03588 C -0.00013 0.0331 -0.00612 0.02963 -0.01263 0.02755 C -0.01758 0.02824 -0.02253 0.02755 -0.02709 0.02963 C -0.02917 0.03056 -0.03008 0.03426 -0.03178 0.03588 C -0.03321 0.03704 -0.0349 0.0375 -0.03646 0.0382 C -0.04388 0.04746 -0.04753 0.0507 -0.05717 0.0507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3.7037E-7 C 0.00821 -0.0037 0.00222 0.00093 0.00625 -0.00856 C 0.00821 -0.01296 0.01263 -0.02106 0.01263 -0.02083 C 0.01498 -0.03032 0.0224 -0.03681 0.02852 -0.04236 C 0.03282 -0.04097 0.0375 -0.04097 0.04128 -0.03819 C 0.05534 -0.02801 0.04441 -0.03032 0.05248 -0.02106 C 0.05977 -0.0125 0.06446 -0.01227 0.07292 -0.00856 C 0.08386 -0.01042 0.0892 -0.00926 0.09688 -0.01898 C 0.10638 -0.0169 0.10834 -0.01782 0.11107 -0.00625 C 0.11094 -0.00278 0.10951 0.03819 0.10157 0.04028 C 0.09896 0.04097 0.09623 0.04167 0.09362 0.04236 C 0.09154 0.04375 0.0892 0.04491 0.08737 0.04653 C 0.08607 0.04769 0.08542 0.05 0.08399 0.05069 C 0.07852 0.05301 0.06667 0.05509 0.06667 0.05532 C 0.05378 0.05394 0.04727 0.05463 0.03646 0.05069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5 0.03819 C -0.04388 0.04745 -0.04752 0.05069 -0.05716 0.05069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 flipH="1">
            <a:off x="-586441" y="1253004"/>
            <a:ext cx="13030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409" y="2477632"/>
            <a:ext cx="41868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2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Beaches_9">
            <a:extLst>
              <a:ext uri="{FF2B5EF4-FFF2-40B4-BE49-F238E27FC236}">
                <a16:creationId xmlns:a16="http://schemas.microsoft.com/office/drawing/2014/main" id="{E37DDD62-537E-C3BE-A4B3-D615583A8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38624" y="9806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393FA-7DC4-951B-BE91-1216836FB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>
            <a:extLst>
              <a:ext uri="{FF2B5EF4-FFF2-40B4-BE49-F238E27FC236}">
                <a16:creationId xmlns:a16="http://schemas.microsoft.com/office/drawing/2014/main" id="{62AFAF0F-DFC5-EBDC-A0CF-D94299CDB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>
            <a:extLst>
              <a:ext uri="{FF2B5EF4-FFF2-40B4-BE49-F238E27FC236}">
                <a16:creationId xmlns:a16="http://schemas.microsoft.com/office/drawing/2014/main" id="{F1FE0439-97C9-B151-AA18-CB9A04992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549400"/>
            <a:ext cx="130302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>
            <a:extLst>
              <a:ext uri="{FF2B5EF4-FFF2-40B4-BE49-F238E27FC236}">
                <a16:creationId xmlns:a16="http://schemas.microsoft.com/office/drawing/2014/main" id="{087F3CF8-5F3D-19ED-12D0-61A80BE6D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>
            <a:extLst>
              <a:ext uri="{FF2B5EF4-FFF2-40B4-BE49-F238E27FC236}">
                <a16:creationId xmlns:a16="http://schemas.microsoft.com/office/drawing/2014/main" id="{389227B7-2E51-1071-3D27-934841EE0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62770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858" y="1910431"/>
            <a:ext cx="121202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36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349" y="351471"/>
            <a:ext cx="119253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6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8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9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3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884</Words>
  <Application>Microsoft Office PowerPoint</Application>
  <PresentationFormat>Widescreen</PresentationFormat>
  <Paragraphs>41</Paragraphs>
  <Slides>31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THU THUY</cp:lastModifiedBy>
  <cp:revision>34</cp:revision>
  <dcterms:created xsi:type="dcterms:W3CDTF">2021-04-01T08:47:18Z</dcterms:created>
  <dcterms:modified xsi:type="dcterms:W3CDTF">2026-03-31T09:52:27Z</dcterms:modified>
</cp:coreProperties>
</file>