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77" r:id="rId3"/>
    <p:sldId id="278" r:id="rId4"/>
    <p:sldId id="260" r:id="rId5"/>
    <p:sldId id="270" r:id="rId6"/>
    <p:sldId id="279" r:id="rId7"/>
    <p:sldId id="259" r:id="rId8"/>
    <p:sldId id="273" r:id="rId9"/>
    <p:sldId id="280" r:id="rId10"/>
    <p:sldId id="261" r:id="rId11"/>
    <p:sldId id="275" r:id="rId12"/>
    <p:sldId id="276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F5F"/>
    <a:srgbClr val="EB53C3"/>
    <a:srgbClr val="66FFFF"/>
    <a:srgbClr val="7FE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86812-F90E-4AF3-9092-E674965B6BE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77158-658D-4F49-A532-CAC4ADD5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E10C-EE72-ECF4-8CEE-0E83B6F18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2EBEC-D252-3538-824A-830A7C2F7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04829-C9F5-E3D1-5F7D-229375AC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AFC6-7245-46D5-A832-26BB53793C5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CE4B-7545-4EDE-01C1-6EA12BA3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9D050-CBC8-A5A7-0349-DAF45472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6633-3230-4632-88E0-47F895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2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0444-83CB-C748-ECA3-23C3A300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B2AA6-CA8D-F941-CA82-ADAAD67E1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9AA5C-C628-4123-5B47-95A178C34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AFC6-7245-46D5-A832-26BB53793C5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DBC5E-EB20-C5FB-11AC-B0D327F7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73492-13E1-2CB8-0E09-2D505BA1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6633-3230-4632-88E0-47F895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6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AC3D8-F7B6-3D17-7C6C-3BEDE0B0C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6F606-B217-B9C5-8858-F59BDD705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770A3-50D4-BA5E-D21B-CB573C1F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AFC6-7245-46D5-A832-26BB53793C5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16688-AB0B-F702-F62B-9DB46B2C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12D64-5CCA-AB47-3A2A-E2A8AB59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6633-3230-4632-88E0-47F895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68DAD-071E-9CCC-185B-6A5CB806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6EF30-4DB3-839C-888D-34E7D0032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80A7F-26FD-FACD-5D47-DD89F677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AFC6-7245-46D5-A832-26BB53793C5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FFD2B-AEA0-116A-4009-CE8342D0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1134-2A11-B7A5-E2FE-A05BE6AE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6633-3230-4632-88E0-47F895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499F4-F3F7-72E2-FD8C-3A9838A19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B1CDD-A7A5-8BD3-53D1-F04B797DA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BB94-DE1D-B078-C550-C169CBF7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AFC6-7245-46D5-A832-26BB53793C5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70E7D-4809-BC41-2D3F-48607BB7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6CA4-42AE-C2E5-064A-8D2AB021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6633-3230-4632-88E0-47F895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E354-0A40-AB47-18E5-61E0C2F4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55D1C-0E0D-CBCE-05E6-5CE1955A9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E0B05-B9A9-BDB6-BFE0-F948CABCF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F50C2-3EBA-90CA-6841-D6A45CFD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AFC6-7245-46D5-A832-26BB53793C5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115D0-7530-2E65-BDF1-8F803632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F3AC7-130E-DC8F-96B3-CB997386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6633-3230-4632-88E0-47F895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4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C015-11AB-6182-9B7F-8E3DE344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9AB3B-8247-BDC0-7754-BEFB0F11B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86A1E-FFD2-E2F2-B898-1A8F132B1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BE6C0-521C-BB19-FE96-2E0C597D9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2D056-79B3-97C6-CB0D-4556B18FA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19FE6-A31B-5405-FCF4-B40721EB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AFC6-7245-46D5-A832-26BB53793C5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F5534B-37F8-C67B-251A-63D8BC1C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A8387-A3A2-48D1-9321-CED9D4F1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6633-3230-4632-88E0-47F895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5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9DB2-4FC1-CB14-BC5B-CDD95EB2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8F5F-1DC2-F444-92F9-A7109496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AFC6-7245-46D5-A832-26BB53793C5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7DAA4-8704-1E36-19DA-D7AE2175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8CC19-4F74-DD5E-1FF1-7BDC9F78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6633-3230-4632-88E0-47F895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5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DC267-34B9-0C6B-81B6-66AB7244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AFC6-7245-46D5-A832-26BB53793C5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521B2-08CC-8D3A-4628-4116C023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9F821-9A01-525D-598B-92802CFE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6633-3230-4632-88E0-47F895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0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BDF3-45FD-BCDA-5B8D-C53EE64F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290BA-DA32-90FA-0BEF-894CDADE2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D18EB-6A72-6C3A-1870-FC6B5B025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B5819-03B2-9E9E-2418-D1E96BA2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AFC6-7245-46D5-A832-26BB53793C5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94072-B9C6-092F-3EEE-0962DBC2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66430-C98E-0089-A7EE-0652070D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6633-3230-4632-88E0-47F895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8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E60-81D1-36C0-1FCB-F4A7E7F7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BB1048-755C-8C4C-4115-22F883DC0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770F1-BCF6-C21F-035B-4CC866B36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E68AF-F156-D2E8-AC52-470F2B33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AFC6-7245-46D5-A832-26BB53793C5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E4538-1F21-D8FE-3B17-F357DB9B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4C565-07EF-A2E2-68C8-824F4FBA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96633-3230-4632-88E0-47F895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0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63A2E-3583-6E6B-87F2-D9F38FC4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074E0-AB1C-BC43-D7B9-A9B219499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C20FF-8BC0-8F39-557D-626CEC9F5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9AFC6-7245-46D5-A832-26BB53793C55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2E48-BD80-E498-E71B-40FE6BE6F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56E3-2A46-43FA-DEEF-6FA35A8D0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96633-3230-4632-88E0-47F895BBD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6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401761" y="983099"/>
            <a:ext cx="93271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VIỆT HƯNG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1314703" y="3724979"/>
            <a:ext cx="99364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Đề tài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“Ôn nhận biết hình tròn, hình vuông, hình tam giác”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107023" y="3014524"/>
            <a:ext cx="83518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pic>
        <p:nvPicPr>
          <p:cNvPr id="8" name="Picture 8" descr="C:\Users\Techsi.vn\Desktop\logo trườ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23" y="1690985"/>
            <a:ext cx="1088193" cy="109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80870" y="4996190"/>
            <a:ext cx="37689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C1</a:t>
            </a:r>
          </a:p>
        </p:txBody>
      </p:sp>
    </p:spTree>
    <p:extLst>
      <p:ext uri="{BB962C8B-B14F-4D97-AF65-F5344CB8AC3E}">
        <p14:creationId xmlns:p14="http://schemas.microsoft.com/office/powerpoint/2010/main" val="26642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58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7C6DCCF-9F4B-4EEC-A77F-2B1DE111031C}"/>
              </a:ext>
            </a:extLst>
          </p:cNvPr>
          <p:cNvSpPr/>
          <p:nvPr/>
        </p:nvSpPr>
        <p:spPr>
          <a:xfrm>
            <a:off x="2438400" y="838200"/>
            <a:ext cx="7315199" cy="5181600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74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318452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trong bài học sau! </a:t>
            </a:r>
            <a:b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4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>
            <a:extLst>
              <a:ext uri="{FF2B5EF4-FFF2-40B4-BE49-F238E27FC236}">
                <a16:creationId xmlns:a16="http://schemas.microsoft.com/office/drawing/2014/main" id="{5E42BDE4-1B28-3432-22E8-678327731589}"/>
              </a:ext>
            </a:extLst>
          </p:cNvPr>
          <p:cNvSpPr/>
          <p:nvPr/>
        </p:nvSpPr>
        <p:spPr>
          <a:xfrm>
            <a:off x="745329" y="2462211"/>
            <a:ext cx="2562225" cy="2390775"/>
          </a:xfrm>
          <a:prstGeom prst="flowChartPredefinedProcess">
            <a:avLst/>
          </a:prstGeom>
          <a:solidFill>
            <a:srgbClr val="71DF5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Flowchart: Predefined Process 4">
            <a:extLst>
              <a:ext uri="{FF2B5EF4-FFF2-40B4-BE49-F238E27FC236}">
                <a16:creationId xmlns:a16="http://schemas.microsoft.com/office/drawing/2014/main" id="{C67BEB57-BD0A-A152-1D33-60C2D800E6BC}"/>
              </a:ext>
            </a:extLst>
          </p:cNvPr>
          <p:cNvSpPr/>
          <p:nvPr/>
        </p:nvSpPr>
        <p:spPr>
          <a:xfrm>
            <a:off x="4412800" y="3848100"/>
            <a:ext cx="2562225" cy="2390775"/>
          </a:xfrm>
          <a:prstGeom prst="flowChartPredefinedProcess">
            <a:avLst/>
          </a:prstGeom>
          <a:solidFill>
            <a:srgbClr val="71DF5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Flowchart: Predefined Process 5">
            <a:extLst>
              <a:ext uri="{FF2B5EF4-FFF2-40B4-BE49-F238E27FC236}">
                <a16:creationId xmlns:a16="http://schemas.microsoft.com/office/drawing/2014/main" id="{035D9982-C6D8-4C5C-EA5B-A4EB9BC3515C}"/>
              </a:ext>
            </a:extLst>
          </p:cNvPr>
          <p:cNvSpPr/>
          <p:nvPr/>
        </p:nvSpPr>
        <p:spPr>
          <a:xfrm>
            <a:off x="8080271" y="3200399"/>
            <a:ext cx="2562225" cy="2390775"/>
          </a:xfrm>
          <a:prstGeom prst="flowChartPredefinedProcess">
            <a:avLst/>
          </a:prstGeom>
          <a:solidFill>
            <a:srgbClr val="71DF5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3143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9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EE798B-8B9E-40E4-BBA3-5F2862174617}"/>
              </a:ext>
            </a:extLst>
          </p:cNvPr>
          <p:cNvSpPr/>
          <p:nvPr/>
        </p:nvSpPr>
        <p:spPr>
          <a:xfrm>
            <a:off x="3201865" y="791308"/>
            <a:ext cx="5788270" cy="5275384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>
            <a:extLst>
              <a:ext uri="{FF2B5EF4-FFF2-40B4-BE49-F238E27FC236}">
                <a16:creationId xmlns:a16="http://schemas.microsoft.com/office/drawing/2014/main" id="{5E42BDE4-1B28-3432-22E8-678327731589}"/>
              </a:ext>
            </a:extLst>
          </p:cNvPr>
          <p:cNvSpPr/>
          <p:nvPr/>
        </p:nvSpPr>
        <p:spPr>
          <a:xfrm>
            <a:off x="745329" y="2462211"/>
            <a:ext cx="2562225" cy="2390775"/>
          </a:xfrm>
          <a:prstGeom prst="flowChartPredefinedProcess">
            <a:avLst/>
          </a:prstGeom>
          <a:solidFill>
            <a:srgbClr val="71DF5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Flowchart: Predefined Process 4">
            <a:extLst>
              <a:ext uri="{FF2B5EF4-FFF2-40B4-BE49-F238E27FC236}">
                <a16:creationId xmlns:a16="http://schemas.microsoft.com/office/drawing/2014/main" id="{C67BEB57-BD0A-A152-1D33-60C2D800E6BC}"/>
              </a:ext>
            </a:extLst>
          </p:cNvPr>
          <p:cNvSpPr/>
          <p:nvPr/>
        </p:nvSpPr>
        <p:spPr>
          <a:xfrm>
            <a:off x="4412800" y="3848100"/>
            <a:ext cx="2562225" cy="2390775"/>
          </a:xfrm>
          <a:prstGeom prst="flowChartPredefinedProcess">
            <a:avLst/>
          </a:prstGeom>
          <a:solidFill>
            <a:srgbClr val="71DF5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Flowchart: Predefined Process 5">
            <a:extLst>
              <a:ext uri="{FF2B5EF4-FFF2-40B4-BE49-F238E27FC236}">
                <a16:creationId xmlns:a16="http://schemas.microsoft.com/office/drawing/2014/main" id="{035D9982-C6D8-4C5C-EA5B-A4EB9BC3515C}"/>
              </a:ext>
            </a:extLst>
          </p:cNvPr>
          <p:cNvSpPr/>
          <p:nvPr/>
        </p:nvSpPr>
        <p:spPr>
          <a:xfrm>
            <a:off x="8080271" y="3200399"/>
            <a:ext cx="2562225" cy="2390775"/>
          </a:xfrm>
          <a:prstGeom prst="flowChartPredefinedProcess">
            <a:avLst/>
          </a:prstGeom>
          <a:solidFill>
            <a:srgbClr val="71DF5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52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9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3CC28BA-1DF5-431F-8B88-E4D3D91F3D96}"/>
              </a:ext>
            </a:extLst>
          </p:cNvPr>
          <p:cNvSpPr/>
          <p:nvPr/>
        </p:nvSpPr>
        <p:spPr>
          <a:xfrm>
            <a:off x="3314700" y="718186"/>
            <a:ext cx="5562600" cy="542162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>
            <a:extLst>
              <a:ext uri="{FF2B5EF4-FFF2-40B4-BE49-F238E27FC236}">
                <a16:creationId xmlns:a16="http://schemas.microsoft.com/office/drawing/2014/main" id="{5E42BDE4-1B28-3432-22E8-678327731589}"/>
              </a:ext>
            </a:extLst>
          </p:cNvPr>
          <p:cNvSpPr/>
          <p:nvPr/>
        </p:nvSpPr>
        <p:spPr>
          <a:xfrm>
            <a:off x="745329" y="2462211"/>
            <a:ext cx="2562225" cy="2390775"/>
          </a:xfrm>
          <a:prstGeom prst="flowChartPredefinedProcess">
            <a:avLst/>
          </a:prstGeom>
          <a:solidFill>
            <a:srgbClr val="71DF5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Flowchart: Predefined Process 4">
            <a:extLst>
              <a:ext uri="{FF2B5EF4-FFF2-40B4-BE49-F238E27FC236}">
                <a16:creationId xmlns:a16="http://schemas.microsoft.com/office/drawing/2014/main" id="{C67BEB57-BD0A-A152-1D33-60C2D800E6BC}"/>
              </a:ext>
            </a:extLst>
          </p:cNvPr>
          <p:cNvSpPr/>
          <p:nvPr/>
        </p:nvSpPr>
        <p:spPr>
          <a:xfrm>
            <a:off x="4412800" y="3848100"/>
            <a:ext cx="2562225" cy="2390775"/>
          </a:xfrm>
          <a:prstGeom prst="flowChartPredefinedProcess">
            <a:avLst/>
          </a:prstGeom>
          <a:solidFill>
            <a:srgbClr val="71DF5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Flowchart: Predefined Process 5">
            <a:extLst>
              <a:ext uri="{FF2B5EF4-FFF2-40B4-BE49-F238E27FC236}">
                <a16:creationId xmlns:a16="http://schemas.microsoft.com/office/drawing/2014/main" id="{035D9982-C6D8-4C5C-EA5B-A4EB9BC3515C}"/>
              </a:ext>
            </a:extLst>
          </p:cNvPr>
          <p:cNvSpPr/>
          <p:nvPr/>
        </p:nvSpPr>
        <p:spPr>
          <a:xfrm>
            <a:off x="8080271" y="3200399"/>
            <a:ext cx="2562225" cy="2390775"/>
          </a:xfrm>
          <a:prstGeom prst="flowChartPredefinedProcess">
            <a:avLst/>
          </a:prstGeom>
          <a:solidFill>
            <a:srgbClr val="71DF5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2690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64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con trong bài học sau!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THUY</cp:lastModifiedBy>
  <cp:revision>12</cp:revision>
  <dcterms:created xsi:type="dcterms:W3CDTF">2022-10-29T11:32:46Z</dcterms:created>
  <dcterms:modified xsi:type="dcterms:W3CDTF">2026-03-30T07:07:54Z</dcterms:modified>
</cp:coreProperties>
</file>