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EEE5-8B19-4C58-A49F-0D5E5E77A876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jfif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58662" cy="6867525"/>
          </a:xfrm>
          <a:prstGeom prst="rect">
            <a:avLst/>
          </a:prstGeom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245744" y="354013"/>
            <a:ext cx="566717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33462" y="2371726"/>
            <a:ext cx="10097872" cy="34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nhỡ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Lớp MGN B3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10B6E-384F-32A9-60AF-417A0BDE7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3" y="1257117"/>
            <a:ext cx="1043354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803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nh-nen-c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316" y="5855144"/>
            <a:ext cx="609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7219" y="3211551"/>
            <a:ext cx="7721345" cy="213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thông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minh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nhất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9564" y="490651"/>
            <a:ext cx="6583680" cy="646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1: </a:t>
            </a:r>
            <a:r>
              <a:rPr lang="en-US" sz="2400" dirty="0" err="1">
                <a:solidFill>
                  <a:srgbClr val="C00000"/>
                </a:solidFill>
              </a:rPr>
              <a:t>Vừa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khỏi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nhà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thấy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2" descr="IMG_4529hoanch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2" y="1779191"/>
            <a:ext cx="5883202" cy="330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2: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gặp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nói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chuyện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những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ai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Theo con ô </a:t>
            </a:r>
            <a:r>
              <a:rPr lang="en-US" sz="2400" dirty="0" err="1">
                <a:solidFill>
                  <a:srgbClr val="C00000"/>
                </a:solidFill>
              </a:rPr>
              <a:t>tô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tải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ô </a:t>
            </a:r>
            <a:r>
              <a:rPr lang="en-US" sz="2400" dirty="0" err="1">
                <a:solidFill>
                  <a:srgbClr val="C00000"/>
                </a:solidFill>
              </a:rPr>
              <a:t>tô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buýt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5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0" y="2325006"/>
            <a:ext cx="4029101" cy="29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 to khac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6229982" y="1923435"/>
            <a:ext cx="3202246" cy="348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8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3: </a:t>
            </a:r>
            <a:r>
              <a:rPr lang="en-US" sz="2400" dirty="0" err="1">
                <a:solidFill>
                  <a:srgbClr val="C00000"/>
                </a:solidFill>
              </a:rPr>
              <a:t>Mải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nói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chuyện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nhắc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6" descr="Untitledot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593" flipV="1">
            <a:off x="3046442" y="2153747"/>
            <a:ext cx="5537836" cy="294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3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4: </a:t>
            </a:r>
            <a:r>
              <a:rPr lang="en-US" sz="2400" dirty="0" err="1">
                <a:solidFill>
                  <a:srgbClr val="C00000"/>
                </a:solidFill>
              </a:rPr>
              <a:t>Khi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c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Hơi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nhắc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nhở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nhận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lỗi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sai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không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94" y="1651372"/>
            <a:ext cx="6355094" cy="356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8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5: </a:t>
            </a:r>
            <a:r>
              <a:rPr lang="en-US" sz="2400" dirty="0" err="1">
                <a:solidFill>
                  <a:srgbClr val="C00000"/>
                </a:solidFill>
              </a:rPr>
              <a:t>Điều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xảy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27" y="1882284"/>
            <a:ext cx="6393894" cy="357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65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710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Câu</a:t>
            </a:r>
            <a:r>
              <a:rPr lang="en-US" sz="2400" dirty="0">
                <a:solidFill>
                  <a:srgbClr val="C00000"/>
                </a:solidFill>
              </a:rPr>
              <a:t> 6: </a:t>
            </a:r>
            <a:r>
              <a:rPr lang="en-US" sz="2400" dirty="0" err="1">
                <a:solidFill>
                  <a:srgbClr val="C00000"/>
                </a:solidFill>
              </a:rPr>
              <a:t>Sau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vụ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chạm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Đạp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đã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thái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độ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493940" y="2139865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0" y="1823788"/>
            <a:ext cx="6427157" cy="363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1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7098" y="981969"/>
            <a:ext cx="6346210" cy="34808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Qua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học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Xe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Đạp</a:t>
            </a:r>
            <a:r>
              <a:rPr lang="en-US" sz="3200" dirty="0">
                <a:solidFill>
                  <a:srgbClr val="C00000"/>
                </a:solidFill>
              </a:rPr>
              <a:t> Con,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con </a:t>
            </a:r>
            <a:r>
              <a:rPr lang="en-US" sz="3200" dirty="0" err="1">
                <a:solidFill>
                  <a:srgbClr val="C00000"/>
                </a:solidFill>
              </a:rPr>
              <a:t>nhớ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khi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tham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giao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thông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chúng</a:t>
            </a:r>
            <a:r>
              <a:rPr lang="en-US" sz="3200" dirty="0">
                <a:solidFill>
                  <a:srgbClr val="C00000"/>
                </a:solidFill>
              </a:rPr>
              <a:t> ta </a:t>
            </a:r>
            <a:r>
              <a:rPr lang="en-US" sz="3200" dirty="0" err="1">
                <a:solidFill>
                  <a:srgbClr val="C00000"/>
                </a:solidFill>
              </a:rPr>
              <a:t>phải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tuân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thủ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chấp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hành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theo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đúng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luật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giao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thông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đi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đúng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phần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dành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mình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bên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tay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phải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19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4263" y="2342419"/>
            <a:ext cx="7674869" cy="143784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Cho </a:t>
            </a:r>
            <a:r>
              <a:rPr lang="en-US" sz="3200" dirty="0" err="1">
                <a:solidFill>
                  <a:srgbClr val="C00000"/>
                </a:solidFill>
              </a:rPr>
              <a:t>trẻ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xem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rối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bóng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chuyện</a:t>
            </a:r>
            <a:r>
              <a:rPr lang="en-US" sz="3200" dirty="0">
                <a:solidFill>
                  <a:srgbClr val="C00000"/>
                </a:solidFill>
              </a:rPr>
              <a:t> “ </a:t>
            </a:r>
            <a:r>
              <a:rPr lang="en-US" sz="3200" dirty="0" err="1">
                <a:solidFill>
                  <a:srgbClr val="C00000"/>
                </a:solidFill>
              </a:rPr>
              <a:t>Xe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Đạp</a:t>
            </a:r>
            <a:r>
              <a:rPr lang="en-US" sz="3200" dirty="0">
                <a:solidFill>
                  <a:srgbClr val="C00000"/>
                </a:solidFill>
              </a:rPr>
              <a:t> Con </a:t>
            </a:r>
            <a:r>
              <a:rPr lang="en-US" sz="3200" dirty="0" err="1">
                <a:solidFill>
                  <a:srgbClr val="C00000"/>
                </a:solidFill>
              </a:rPr>
              <a:t>trên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phố</a:t>
            </a:r>
            <a:r>
              <a:rPr lang="en-US" sz="3200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A3E7AA-8088-F5F1-1953-900C2290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6533" y="1007713"/>
            <a:ext cx="93312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đạp</a:t>
            </a:r>
            <a:r>
              <a:rPr lang="en-US" altLang="en-US" sz="2000" dirty="0"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mải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lấn</a:t>
            </a:r>
            <a:r>
              <a:rPr lang="en-US" altLang="en-US" sz="2000" dirty="0">
                <a:latin typeface="Times New Roman" panose="02020603050405020304" pitchFamily="18" charset="0"/>
              </a:rPr>
              <a:t> sang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Kỹ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năng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rèn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rõ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3.Thái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độ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hứng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chấp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3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90E93-9EE1-9B1E-D349-788DF343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799" y="2085975"/>
            <a:ext cx="98415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140074" y="1042988"/>
            <a:ext cx="43627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33400" y="0"/>
            <a:ext cx="8001000" cy="16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rgbClr val="3333FF"/>
                </a:solidFill>
                <a:latin typeface=".VnCooper" panose="020B7200000000000000" pitchFamily="34" charset="0"/>
              </a:rPr>
              <a:t>Xe ®¹p con trªn ®­êng phè</a:t>
            </a:r>
          </a:p>
        </p:txBody>
      </p:sp>
      <p:pic>
        <p:nvPicPr>
          <p:cNvPr id="5" name="Picture 10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2328" y="515143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12192000" cy="6916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7515" y="5994310"/>
            <a:ext cx="69301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ở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1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4529hoanc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6"/>
            <a:ext cx="12192000" cy="685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22064" y="2805687"/>
            <a:ext cx="2322064" cy="12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5180" y="5798003"/>
            <a:ext cx="9456820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Buýt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1738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0.05231 C -0.07136 0.04444 0.01419 0.03657 0.12435 0.03148 C 0.23659 0.02662 0.4039 0.02315 0.51315 0.02222 C 0.62109 0.0213 0.69778 0.02407 0.77526 0.026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668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pic>
        <p:nvPicPr>
          <p:cNvPr id="5" name="Picture 15" descr="o-to-tai-dong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xe-dap-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24302" y="496999"/>
            <a:ext cx="3234491" cy="24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o to kha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572" y="-1906532"/>
            <a:ext cx="4595835" cy="374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0231" y="5549538"/>
            <a:ext cx="753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ạ!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0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87995 0.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99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5 0.35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 to kh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742355" y="3097142"/>
            <a:ext cx="3202246" cy="34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Untitledot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-2969999" y="-1871885"/>
            <a:ext cx="3647692" cy="19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9" y="1175052"/>
            <a:ext cx="3013251" cy="297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xe-dap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76" y="2286030"/>
            <a:ext cx="1994105" cy="19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16" y="4760395"/>
            <a:ext cx="445168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Ơ hay!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3887" y="4691017"/>
            <a:ext cx="3796943" cy="215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 – Ừ…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nệm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741" y="4614586"/>
            <a:ext cx="448375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“Ừ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6857" y="4305760"/>
            <a:ext cx="4778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0.13125 L 0.46146 0.3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75" y="-235637"/>
            <a:ext cx="2133600" cy="21431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728347" y="1907488"/>
            <a:ext cx="4703928" cy="49505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 rot="2130351">
            <a:off x="8966579" y="1624084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8818642">
            <a:off x="4116672" y="3877391"/>
            <a:ext cx="9620094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2321900">
            <a:off x="8372498" y="215367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2182771">
            <a:off x="7793367" y="284712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2182771">
            <a:off x="7124987" y="3548371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2182771">
            <a:off x="6474770" y="4271502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2182771">
            <a:off x="5715045" y="491868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2182771">
            <a:off x="4678017" y="6209465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2182771">
            <a:off x="5142200" y="5654159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4665" r="11324" b="23657"/>
          <a:stretch/>
        </p:blipFill>
        <p:spPr>
          <a:xfrm rot="1523494">
            <a:off x="-2895657" y="237712"/>
            <a:ext cx="2405984" cy="1220025"/>
          </a:xfrm>
          <a:prstGeom prst="rect">
            <a:avLst/>
          </a:prstGeom>
        </p:spPr>
      </p:pic>
      <p:pic>
        <p:nvPicPr>
          <p:cNvPr id="1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0" y="803081"/>
            <a:ext cx="2489884" cy="18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o to khac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050220" y="3107526"/>
            <a:ext cx="2165775" cy="23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ot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1937962" y="110260"/>
            <a:ext cx="2648960" cy="14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xe-dap-m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05" flipH="1">
            <a:off x="2701743" y="1765789"/>
            <a:ext cx="1303888" cy="12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9180" y="4969532"/>
            <a:ext cx="4326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7799 0.1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997 0.04699 C 0.04909 0.0574 0.05482 0.07199 0.05482 0.08796 C 0.05482 0.10625 0.04909 0.1199 0.03997 0.13055 L 1.25E-6 0.1784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</TotalTime>
  <Words>989</Words>
  <Application>Microsoft Office PowerPoint</Application>
  <PresentationFormat>Widescreen</PresentationFormat>
  <Paragraphs>56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.VnCooper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2025-02-28T09:05:11Z</dcterms:created>
  <dcterms:modified xsi:type="dcterms:W3CDTF">2026-03-12T09:23:54Z</dcterms:modified>
</cp:coreProperties>
</file>