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9" r:id="rId2"/>
    <p:sldId id="261" r:id="rId3"/>
    <p:sldId id="281" r:id="rId4"/>
    <p:sldId id="262" r:id="rId5"/>
    <p:sldId id="282" r:id="rId6"/>
    <p:sldId id="278" r:id="rId7"/>
    <p:sldId id="270" r:id="rId8"/>
    <p:sldId id="275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B8D-2EE6-4312-B707-A37E143509CE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93A6-ADD3-464B-AA8A-2162D608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6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B8D-2EE6-4312-B707-A37E143509CE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93A6-ADD3-464B-AA8A-2162D608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9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B8D-2EE6-4312-B707-A37E143509CE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93A6-ADD3-464B-AA8A-2162D608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8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B8D-2EE6-4312-B707-A37E143509CE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93A6-ADD3-464B-AA8A-2162D608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8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B8D-2EE6-4312-B707-A37E143509CE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93A6-ADD3-464B-AA8A-2162D608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B8D-2EE6-4312-B707-A37E143509CE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93A6-ADD3-464B-AA8A-2162D608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7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B8D-2EE6-4312-B707-A37E143509CE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93A6-ADD3-464B-AA8A-2162D608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1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B8D-2EE6-4312-B707-A37E143509CE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93A6-ADD3-464B-AA8A-2162D608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7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B8D-2EE6-4312-B707-A37E143509CE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93A6-ADD3-464B-AA8A-2162D608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6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B8D-2EE6-4312-B707-A37E143509CE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93A6-ADD3-464B-AA8A-2162D608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0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B8D-2EE6-4312-B707-A37E143509CE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93A6-ADD3-464B-AA8A-2162D608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2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A7B8D-2EE6-4312-B707-A37E143509CE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193A6-ADD3-464B-AA8A-2162D608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1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41" y="0"/>
            <a:ext cx="12270481" cy="68268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7129" y="196909"/>
            <a:ext cx="6837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UỶ BAN NHÂN DÂN PHƯỜNG VIỆT HƯNG TRƯỜNG MẦM NON VIỆT HƯNG</a:t>
            </a:r>
            <a:endParaRPr lang="en-US" alt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9613" y="2124220"/>
            <a:ext cx="6312772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8818" y="3007590"/>
            <a:ext cx="6406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bay </a:t>
            </a:r>
          </a:p>
          <a:p>
            <a:r>
              <a:rPr lang="en-US" sz="3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Lứa tuổi : MGB ( 3-4 tuổi)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2743DE9-F548-D416-75E2-C2667CE9D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66" y="957345"/>
            <a:ext cx="1015823" cy="10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00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6629" y="1517204"/>
            <a:ext cx="593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</a:t>
            </a:r>
          </a:p>
        </p:txBody>
      </p:sp>
    </p:spTree>
    <p:extLst>
      <p:ext uri="{BB962C8B-B14F-4D97-AF65-F5344CB8AC3E}">
        <p14:creationId xmlns:p14="http://schemas.microsoft.com/office/powerpoint/2010/main" val="1797951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05"/>
            <a:ext cx="12192000" cy="7041022"/>
          </a:xfrm>
        </p:spPr>
      </p:pic>
      <p:sp>
        <p:nvSpPr>
          <p:cNvPr id="7" name="Oval 6"/>
          <p:cNvSpPr/>
          <p:nvPr/>
        </p:nvSpPr>
        <p:spPr>
          <a:xfrm>
            <a:off x="2229852" y="818148"/>
            <a:ext cx="8229600" cy="30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91346" y="1434207"/>
            <a:ext cx="64582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 Phương pháp, hình thức tổ chức :</a:t>
            </a:r>
          </a:p>
          <a:p>
            <a:r>
              <a:rPr lang="de-DE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* Bé biết gì về máy bay 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Cho trẻ xem 1 đoạn video về PTGT đườnghàng không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788229" y="1254034"/>
            <a:ext cx="5303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Đoạn phim nói về PTGT gì?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Ai đã được đi máy bay rồi ?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126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44537" y="1058091"/>
            <a:ext cx="4963886" cy="1711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28744" y="5776163"/>
            <a:ext cx="1184583" cy="108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Mô Hình Máy Bay Vietnam Airlines Airbus A350-900 VN-A886 PandaFox Toys  Vietnam - Máy Bay Mô Hình Tĩ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71" y="2163882"/>
            <a:ext cx="8688798" cy="337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Callout 18"/>
          <p:cNvSpPr/>
          <p:nvPr/>
        </p:nvSpPr>
        <p:spPr>
          <a:xfrm>
            <a:off x="640080" y="1685108"/>
            <a:ext cx="2364377" cy="216843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4628744" y="1528354"/>
            <a:ext cx="3171365" cy="135853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</p:txBody>
      </p:sp>
      <p:sp>
        <p:nvSpPr>
          <p:cNvPr id="26" name="Oval Callout 25"/>
          <p:cNvSpPr/>
          <p:nvPr/>
        </p:nvSpPr>
        <p:spPr>
          <a:xfrm>
            <a:off x="8608423" y="4973782"/>
            <a:ext cx="3431177" cy="15240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  <a:p>
            <a:pPr marL="285750" indent="-285750" algn="ctr"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98D806-8537-4FFB-74DA-167F4517E0A7}"/>
              </a:ext>
            </a:extLst>
          </p:cNvPr>
          <p:cNvSpPr txBox="1"/>
          <p:nvPr/>
        </p:nvSpPr>
        <p:spPr>
          <a:xfrm>
            <a:off x="1696685" y="1058091"/>
            <a:ext cx="5419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de-DE" sz="2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sát, tìm hiểu về máy bay :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5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2424545" y="540327"/>
            <a:ext cx="69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Mở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rộng</a:t>
            </a:r>
            <a:r>
              <a:rPr lang="en-US" sz="2800" dirty="0">
                <a:solidFill>
                  <a:srgbClr val="FF0000"/>
                </a:solidFill>
              </a:rPr>
              <a:t> : </a:t>
            </a:r>
            <a:r>
              <a:rPr lang="en-US" sz="2800" dirty="0" err="1">
                <a:solidFill>
                  <a:srgbClr val="FF0000"/>
                </a:solidFill>
              </a:rPr>
              <a:t>Còn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những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loại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máy</a:t>
            </a:r>
            <a:r>
              <a:rPr lang="en-US" sz="2800" dirty="0">
                <a:solidFill>
                  <a:srgbClr val="FF0000"/>
                </a:solidFill>
              </a:rPr>
              <a:t> bay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nữa</a:t>
            </a:r>
            <a:r>
              <a:rPr lang="en-US" sz="2800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633" y="7581294"/>
            <a:ext cx="1942544" cy="2740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66221" y="7233963"/>
            <a:ext cx="1643671" cy="2732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72663" y="6278674"/>
            <a:ext cx="3952599" cy="4710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 descr="Trung Quốc đã xuất khẩu được 62 máy bay trực thăng hạng nhẹ AC311 - Giáo  dục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4" y="2055813"/>
            <a:ext cx="3851565" cy="48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áy bay chiến đấu Mỹ trên Biển Đông bị Trung Quốc phá só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33" y="2055813"/>
            <a:ext cx="3503949" cy="48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ướng dẫn cho người mới chơi RC Airplanes-Máy bay cánh bằng điều khiển từ  xa - ThichDI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21" y="2055813"/>
            <a:ext cx="3714943" cy="48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7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194560" y="1985554"/>
            <a:ext cx="82687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dục</a:t>
            </a:r>
            <a:r>
              <a:rPr lang="nl-NL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 có ý thức khi tham gia giao thông: khi được bố mẹ cho đi máy bay  các con nhớ không được tự do đi lại và luôn phải nghe theo sự hướng dẫn của người lớn.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6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095897" y="1306286"/>
            <a:ext cx="6230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</a:t>
            </a:r>
          </a:p>
        </p:txBody>
      </p:sp>
    </p:spTree>
    <p:extLst>
      <p:ext uri="{BB962C8B-B14F-4D97-AF65-F5344CB8AC3E}">
        <p14:creationId xmlns:p14="http://schemas.microsoft.com/office/powerpoint/2010/main" val="2172551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311"/>
            <a:ext cx="12192000" cy="6968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1817" y="1001992"/>
            <a:ext cx="9005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8" name="Picture 7" descr="Bé 3-4 tuổi] Bài tập tìm mảnh ghép thiếu của bức tranh – Bé tư duy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12996" r="14423" b="50735"/>
          <a:stretch/>
        </p:blipFill>
        <p:spPr bwMode="auto">
          <a:xfrm>
            <a:off x="2687782" y="1542319"/>
            <a:ext cx="7980218" cy="24581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Bé 3-4 tuổi] Bài tập tìm mảnh ghép thiếu của bức tranh – Bé tư duy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t="72235" r="65105" b="14467"/>
          <a:stretch/>
        </p:blipFill>
        <p:spPr bwMode="auto">
          <a:xfrm>
            <a:off x="861897" y="5170141"/>
            <a:ext cx="1911927" cy="784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Bé 3-4 tuổi] Bài tập tìm mảnh ghép thiếu của bức tranh – Bé tư duy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6" t="69230" r="37687" b="13315"/>
          <a:stretch/>
        </p:blipFill>
        <p:spPr bwMode="auto">
          <a:xfrm>
            <a:off x="4621513" y="4959615"/>
            <a:ext cx="2092036" cy="817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Bé 3-4 tuổi] Bài tập tìm mảnh ghép thiếu của bức tranh – Bé tư duy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6" t="72289" r="8607" b="14458"/>
          <a:stretch/>
        </p:blipFill>
        <p:spPr bwMode="auto">
          <a:xfrm>
            <a:off x="8483628" y="5103356"/>
            <a:ext cx="2313709" cy="6736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56854" y="4396440"/>
            <a:ext cx="114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91677" y="4396440"/>
            <a:ext cx="1191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1" y="439644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AutoShape 2" descr="nam mo dai tu dai bi quan the am bo t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360455" y="11736131"/>
            <a:ext cx="280028" cy="204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6" name="Picture 6" descr="Hình mặt cười - Tổng hợp những hình mặt cười đẹ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64" y="5978457"/>
            <a:ext cx="1193534" cy="99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994795" y="12182348"/>
            <a:ext cx="223555" cy="7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8" name="Picture 8" descr="Biểu tượng cảm xúc buồn cười, Mặt cười buồn, Đang khóc, biểu tượng cảm xúc  png | PNGEg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49" y="5992660"/>
            <a:ext cx="1666557" cy="92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Biểu tượng cảm xúc buồn cười, Mặt cười buồn, Đang khóc, biểu tượng cảm xúc  png | PNGEg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322" y="5946370"/>
            <a:ext cx="1666557" cy="92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D21D6E-F847-E851-E769-A422711CBD20}"/>
              </a:ext>
            </a:extLst>
          </p:cNvPr>
          <p:cNvSpPr txBox="1"/>
          <p:nvPr/>
        </p:nvSpPr>
        <p:spPr>
          <a:xfrm>
            <a:off x="2773824" y="160338"/>
            <a:ext cx="686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 : Ghép tranh máy bay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225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46</cp:revision>
  <dcterms:created xsi:type="dcterms:W3CDTF">2021-07-25T06:48:53Z</dcterms:created>
  <dcterms:modified xsi:type="dcterms:W3CDTF">2026-03-12T05:45:11Z</dcterms:modified>
</cp:coreProperties>
</file>