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6" r:id="rId8"/>
    <p:sldId id="264" r:id="rId9"/>
    <p:sldId id="270" r:id="rId10"/>
    <p:sldId id="269" r:id="rId11"/>
    <p:sldId id="268" r:id="rId12"/>
    <p:sldId id="267" r:id="rId13"/>
    <p:sldId id="27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12/3/2026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" y="0"/>
            <a:ext cx="121581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46584" y="3124320"/>
            <a:ext cx="713030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phút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197008" y="445788"/>
            <a:ext cx="5412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UỶ BAN NHÂN DÂN PHƯỜNG VIỆT HƯNG </a:t>
            </a:r>
          </a:p>
          <a:p>
            <a:pPr algn="ctr" eaLnBrk="1" hangingPunct="1"/>
            <a:r>
              <a:rPr lang="en-US" sz="2000" b="1">
                <a:latin typeface="Times New Roman" pitchFamily="18" charset="0"/>
                <a:cs typeface="Times New Roman" pitchFamily="18" charset="0"/>
              </a:rPr>
              <a:t>TRƯỜNG MẦM NON VIỆT HƯNG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540002" y="2245049"/>
            <a:ext cx="7016327" cy="69596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en-US" sz="2800" noProof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Lĩnh vực: Phát triển ngôn ngữ</a:t>
            </a:r>
            <a:endParaRPr lang="en-US" sz="2800" noProof="1">
              <a:solidFill>
                <a:srgbClr val="0070C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876EB60-E33D-15C2-A1CB-76308F66B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317" y="1153674"/>
            <a:ext cx="1015823" cy="10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361621"/>
            <a:ext cx="8153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? B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135</Words>
  <Application>Microsoft Office PowerPoint</Application>
  <PresentationFormat>Widescreen</PresentationFormat>
  <Paragraphs>20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29</cp:revision>
  <dcterms:created xsi:type="dcterms:W3CDTF">2021-03-30T06:21:04Z</dcterms:created>
  <dcterms:modified xsi:type="dcterms:W3CDTF">2026-03-12T05:32:14Z</dcterms:modified>
</cp:coreProperties>
</file>