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16"/>
  </p:notesMasterIdLst>
  <p:sldIdLst>
    <p:sldId id="307" r:id="rId2"/>
    <p:sldId id="314" r:id="rId3"/>
    <p:sldId id="315" r:id="rId4"/>
    <p:sldId id="317" r:id="rId5"/>
    <p:sldId id="318" r:id="rId6"/>
    <p:sldId id="324" r:id="rId7"/>
    <p:sldId id="325" r:id="rId8"/>
    <p:sldId id="312" r:id="rId9"/>
    <p:sldId id="319" r:id="rId10"/>
    <p:sldId id="327" r:id="rId11"/>
    <p:sldId id="329" r:id="rId12"/>
    <p:sldId id="321" r:id="rId13"/>
    <p:sldId id="323" r:id="rId14"/>
    <p:sldId id="30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3C0"/>
    <a:srgbClr val="90AAB6"/>
    <a:srgbClr val="FFDC6D"/>
    <a:srgbClr val="FF7575"/>
    <a:srgbClr val="FFE593"/>
    <a:srgbClr val="E2FD59"/>
    <a:srgbClr val="3366CC"/>
    <a:srgbClr val="56A321"/>
    <a:srgbClr val="89DC50"/>
    <a:srgbClr val="74D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4" autoAdjust="0"/>
  </p:normalViewPr>
  <p:slideViewPr>
    <p:cSldViewPr>
      <p:cViewPr>
        <p:scale>
          <a:sx n="57" d="100"/>
          <a:sy n="57" d="100"/>
        </p:scale>
        <p:origin x="1236" y="3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02BDA-BBBA-479E-A742-7D4264EB75A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2BFD1-0014-4B6B-9554-23F0D4D0B00E}">
      <dgm:prSet custT="1"/>
      <dgm:spPr/>
      <dgm:t>
        <a:bodyPr/>
        <a:lstStyle/>
        <a:p>
          <a:r>
            <a:rPr lang="en-US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1.Tàu </a:t>
          </a:r>
          <a:r>
            <a:rPr lang="en-US" sz="3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F9FD3B-A21A-4EA9-889E-DB234C3D2664}" type="parTrans" cxnId="{ADE750A3-5F92-4674-9C91-823ACBD9F716}">
      <dgm:prSet/>
      <dgm:spPr/>
      <dgm:t>
        <a:bodyPr/>
        <a:lstStyle/>
        <a:p>
          <a:endParaRPr lang="en-US"/>
        </a:p>
      </dgm:t>
    </dgm:pt>
    <dgm:pt modelId="{89A96DB8-9722-4416-9A46-9076168501B8}" type="sibTrans" cxnId="{ADE750A3-5F92-4674-9C91-823ACBD9F716}">
      <dgm:prSet/>
      <dgm:spPr/>
      <dgm:t>
        <a:bodyPr/>
        <a:lstStyle/>
        <a:p>
          <a:endParaRPr lang="en-US"/>
        </a:p>
      </dgm:t>
    </dgm:pt>
    <dgm:pt modelId="{11B08DF5-D36F-478A-9D5F-0168769D0C07}">
      <dgm:prSet custT="1"/>
      <dgm:spPr/>
      <dgm:t>
        <a:bodyPr/>
        <a:lstStyle/>
        <a:p>
          <a:pPr algn="l"/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dirty="0">
              <a:latin typeface="Times New Roman" panose="02020603050405020304" pitchFamily="18" charset="0"/>
              <a:cs typeface="Times New Roman" panose="02020603050405020304" pitchFamily="18" charset="0"/>
            </a:rPr>
            <a:t>2.Thuyền </a:t>
          </a:r>
          <a:r>
            <a:rPr lang="en-US" sz="29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thúng</a:t>
          </a:r>
          <a:endParaRPr lang="en-US" sz="2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AD69A-635D-4A12-83ED-3375F56896A4}" type="parTrans" cxnId="{BD08169B-E4F0-445F-9061-27806F828685}">
      <dgm:prSet/>
      <dgm:spPr/>
      <dgm:t>
        <a:bodyPr/>
        <a:lstStyle/>
        <a:p>
          <a:endParaRPr lang="en-US"/>
        </a:p>
      </dgm:t>
    </dgm:pt>
    <dgm:pt modelId="{F560C651-A670-459F-A2AE-9A711EF95227}" type="sibTrans" cxnId="{BD08169B-E4F0-445F-9061-27806F828685}">
      <dgm:prSet/>
      <dgm:spPr/>
      <dgm:t>
        <a:bodyPr/>
        <a:lstStyle/>
        <a:p>
          <a:endParaRPr lang="en-US"/>
        </a:p>
      </dgm:t>
    </dgm:pt>
    <dgm:pt modelId="{C0E5A2E5-CFE7-4A19-9DCF-B29B794F0EE8}">
      <dgm:prSet custT="1"/>
      <dgm:spPr/>
      <dgm:t>
        <a:bodyPr/>
        <a:lstStyle/>
        <a:p>
          <a:r>
            <a:rPr lang="en-US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 Ô </a:t>
          </a:r>
          <a:r>
            <a:rPr lang="en-US" sz="3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E9C01D-D36A-4C1C-AE7E-1AB72BBA9805}" type="parTrans" cxnId="{658CB322-C161-4CB1-9028-C63A683F76F5}">
      <dgm:prSet/>
      <dgm:spPr/>
      <dgm:t>
        <a:bodyPr/>
        <a:lstStyle/>
        <a:p>
          <a:endParaRPr lang="en-US"/>
        </a:p>
      </dgm:t>
    </dgm:pt>
    <dgm:pt modelId="{E6EDAB55-1DD3-4BA6-B4E0-9ACD7EA2E251}" type="sibTrans" cxnId="{658CB322-C161-4CB1-9028-C63A683F76F5}">
      <dgm:prSet/>
      <dgm:spPr/>
      <dgm:t>
        <a:bodyPr/>
        <a:lstStyle/>
        <a:p>
          <a:endParaRPr lang="en-US"/>
        </a:p>
      </dgm:t>
    </dgm:pt>
    <dgm:pt modelId="{E36F1FE7-906D-47D8-A117-AF99FA3765A8}" type="pres">
      <dgm:prSet presAssocID="{9B002BDA-BBBA-479E-A742-7D4264EB75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ED2ED4-991E-4C57-84A7-53F957F9474B}" type="pres">
      <dgm:prSet presAssocID="{9EB2BFD1-0014-4B6B-9554-23F0D4D0B00E}" presName="root" presStyleCnt="0"/>
      <dgm:spPr/>
    </dgm:pt>
    <dgm:pt modelId="{6A6E57E4-B9D3-4BCB-A328-61D540AF89F1}" type="pres">
      <dgm:prSet presAssocID="{9EB2BFD1-0014-4B6B-9554-23F0D4D0B00E}" presName="rootComposite" presStyleCnt="0"/>
      <dgm:spPr/>
    </dgm:pt>
    <dgm:pt modelId="{0B2A0EB8-FFB8-40D3-BC04-81F912B8D7B0}" type="pres">
      <dgm:prSet presAssocID="{9EB2BFD1-0014-4B6B-9554-23F0D4D0B00E}" presName="rootText" presStyleLbl="node1" presStyleIdx="0" presStyleCnt="3" custScaleX="114924" custScaleY="79172"/>
      <dgm:spPr/>
    </dgm:pt>
    <dgm:pt modelId="{470AB1E5-E5A6-4D63-ACCC-F9C6B152BEA7}" type="pres">
      <dgm:prSet presAssocID="{9EB2BFD1-0014-4B6B-9554-23F0D4D0B00E}" presName="rootConnector" presStyleLbl="node1" presStyleIdx="0" presStyleCnt="3"/>
      <dgm:spPr/>
    </dgm:pt>
    <dgm:pt modelId="{1B6DB367-CD70-4BF1-8630-6C003CA90570}" type="pres">
      <dgm:prSet presAssocID="{9EB2BFD1-0014-4B6B-9554-23F0D4D0B00E}" presName="childShape" presStyleCnt="0"/>
      <dgm:spPr/>
    </dgm:pt>
    <dgm:pt modelId="{8110E003-271B-47E3-9C54-0D2E0413DB7A}" type="pres">
      <dgm:prSet presAssocID="{11B08DF5-D36F-478A-9D5F-0168769D0C07}" presName="root" presStyleCnt="0"/>
      <dgm:spPr/>
    </dgm:pt>
    <dgm:pt modelId="{CDE84C96-F512-4935-BDDD-F39C09831233}" type="pres">
      <dgm:prSet presAssocID="{11B08DF5-D36F-478A-9D5F-0168769D0C07}" presName="rootComposite" presStyleCnt="0"/>
      <dgm:spPr/>
    </dgm:pt>
    <dgm:pt modelId="{F283CE68-B618-42B4-8BBB-101223BEE471}" type="pres">
      <dgm:prSet presAssocID="{11B08DF5-D36F-478A-9D5F-0168769D0C07}" presName="rootText" presStyleLbl="node1" presStyleIdx="1" presStyleCnt="3" custScaleX="138480" custScaleY="72854" custLinFactNeighborX="-1269" custLinFactNeighborY="3159"/>
      <dgm:spPr/>
    </dgm:pt>
    <dgm:pt modelId="{AEB05972-75E7-429F-9603-1EFD436278B6}" type="pres">
      <dgm:prSet presAssocID="{11B08DF5-D36F-478A-9D5F-0168769D0C07}" presName="rootConnector" presStyleLbl="node1" presStyleIdx="1" presStyleCnt="3"/>
      <dgm:spPr/>
    </dgm:pt>
    <dgm:pt modelId="{DFAAABF7-6744-4F57-A235-386EEFF92333}" type="pres">
      <dgm:prSet presAssocID="{11B08DF5-D36F-478A-9D5F-0168769D0C07}" presName="childShape" presStyleCnt="0"/>
      <dgm:spPr/>
    </dgm:pt>
    <dgm:pt modelId="{DE0583A6-C93D-444A-BA1A-E15B02034EC4}" type="pres">
      <dgm:prSet presAssocID="{C0E5A2E5-CFE7-4A19-9DCF-B29B794F0EE8}" presName="root" presStyleCnt="0"/>
      <dgm:spPr/>
    </dgm:pt>
    <dgm:pt modelId="{78C7DABD-C3B7-4A40-98AE-B0E3B2495BD3}" type="pres">
      <dgm:prSet presAssocID="{C0E5A2E5-CFE7-4A19-9DCF-B29B794F0EE8}" presName="rootComposite" presStyleCnt="0"/>
      <dgm:spPr/>
    </dgm:pt>
    <dgm:pt modelId="{27A1C80B-F7FA-40CC-A2F4-E85D4E5F02EB}" type="pres">
      <dgm:prSet presAssocID="{C0E5A2E5-CFE7-4A19-9DCF-B29B794F0EE8}" presName="rootText" presStyleLbl="node1" presStyleIdx="2" presStyleCnt="3" custScaleY="79172"/>
      <dgm:spPr/>
    </dgm:pt>
    <dgm:pt modelId="{5B8D2C5D-0AA5-4EEF-83FE-2D17A7A957DE}" type="pres">
      <dgm:prSet presAssocID="{C0E5A2E5-CFE7-4A19-9DCF-B29B794F0EE8}" presName="rootConnector" presStyleLbl="node1" presStyleIdx="2" presStyleCnt="3"/>
      <dgm:spPr/>
    </dgm:pt>
    <dgm:pt modelId="{F34EC3AD-3D70-498A-B15D-7197D472B382}" type="pres">
      <dgm:prSet presAssocID="{C0E5A2E5-CFE7-4A19-9DCF-B29B794F0EE8}" presName="childShape" presStyleCnt="0"/>
      <dgm:spPr/>
    </dgm:pt>
  </dgm:ptLst>
  <dgm:cxnLst>
    <dgm:cxn modelId="{658CB322-C161-4CB1-9028-C63A683F76F5}" srcId="{9B002BDA-BBBA-479E-A742-7D4264EB75AD}" destId="{C0E5A2E5-CFE7-4A19-9DCF-B29B794F0EE8}" srcOrd="2" destOrd="0" parTransId="{F3E9C01D-D36A-4C1C-AE7E-1AB72BBA9805}" sibTransId="{E6EDAB55-1DD3-4BA6-B4E0-9ACD7EA2E251}"/>
    <dgm:cxn modelId="{46161335-0B1E-4B6C-8972-D1AB7388086C}" type="presOf" srcId="{C0E5A2E5-CFE7-4A19-9DCF-B29B794F0EE8}" destId="{27A1C80B-F7FA-40CC-A2F4-E85D4E5F02EB}" srcOrd="0" destOrd="0" presId="urn:microsoft.com/office/officeart/2005/8/layout/hierarchy3"/>
    <dgm:cxn modelId="{57C1243D-6711-4066-80DD-1B88CEAC4D7A}" type="presOf" srcId="{11B08DF5-D36F-478A-9D5F-0168769D0C07}" destId="{AEB05972-75E7-429F-9603-1EFD436278B6}" srcOrd="1" destOrd="0" presId="urn:microsoft.com/office/officeart/2005/8/layout/hierarchy3"/>
    <dgm:cxn modelId="{754D115D-868F-404A-A476-C69F34F89466}" type="presOf" srcId="{C0E5A2E5-CFE7-4A19-9DCF-B29B794F0EE8}" destId="{5B8D2C5D-0AA5-4EEF-83FE-2D17A7A957DE}" srcOrd="1" destOrd="0" presId="urn:microsoft.com/office/officeart/2005/8/layout/hierarchy3"/>
    <dgm:cxn modelId="{03404E5D-EDAA-47D6-B1E4-0AE79AE0C5A1}" type="presOf" srcId="{9EB2BFD1-0014-4B6B-9554-23F0D4D0B00E}" destId="{470AB1E5-E5A6-4D63-ACCC-F9C6B152BEA7}" srcOrd="1" destOrd="0" presId="urn:microsoft.com/office/officeart/2005/8/layout/hierarchy3"/>
    <dgm:cxn modelId="{1499D680-0EC9-47A3-99AE-81E98A556178}" type="presOf" srcId="{9B002BDA-BBBA-479E-A742-7D4264EB75AD}" destId="{E36F1FE7-906D-47D8-A117-AF99FA3765A8}" srcOrd="0" destOrd="0" presId="urn:microsoft.com/office/officeart/2005/8/layout/hierarchy3"/>
    <dgm:cxn modelId="{BD08169B-E4F0-445F-9061-27806F828685}" srcId="{9B002BDA-BBBA-479E-A742-7D4264EB75AD}" destId="{11B08DF5-D36F-478A-9D5F-0168769D0C07}" srcOrd="1" destOrd="0" parTransId="{9B7AD69A-635D-4A12-83ED-3375F56896A4}" sibTransId="{F560C651-A670-459F-A2AE-9A711EF95227}"/>
    <dgm:cxn modelId="{ADE750A3-5F92-4674-9C91-823ACBD9F716}" srcId="{9B002BDA-BBBA-479E-A742-7D4264EB75AD}" destId="{9EB2BFD1-0014-4B6B-9554-23F0D4D0B00E}" srcOrd="0" destOrd="0" parTransId="{D7F9FD3B-A21A-4EA9-889E-DB234C3D2664}" sibTransId="{89A96DB8-9722-4416-9A46-9076168501B8}"/>
    <dgm:cxn modelId="{A9932DCD-FE8E-4D7C-A35A-9586D4ED99AE}" type="presOf" srcId="{11B08DF5-D36F-478A-9D5F-0168769D0C07}" destId="{F283CE68-B618-42B4-8BBB-101223BEE471}" srcOrd="0" destOrd="0" presId="urn:microsoft.com/office/officeart/2005/8/layout/hierarchy3"/>
    <dgm:cxn modelId="{656501E4-B9A4-4B44-9F3B-549606C1881C}" type="presOf" srcId="{9EB2BFD1-0014-4B6B-9554-23F0D4D0B00E}" destId="{0B2A0EB8-FFB8-40D3-BC04-81F912B8D7B0}" srcOrd="0" destOrd="0" presId="urn:microsoft.com/office/officeart/2005/8/layout/hierarchy3"/>
    <dgm:cxn modelId="{3F23230D-78B8-436C-AE48-2FF17C7A1E1B}" type="presParOf" srcId="{E36F1FE7-906D-47D8-A117-AF99FA3765A8}" destId="{41ED2ED4-991E-4C57-84A7-53F957F9474B}" srcOrd="0" destOrd="0" presId="urn:microsoft.com/office/officeart/2005/8/layout/hierarchy3"/>
    <dgm:cxn modelId="{97B9BF61-5A5F-4ED4-9481-235647D85FAF}" type="presParOf" srcId="{41ED2ED4-991E-4C57-84A7-53F957F9474B}" destId="{6A6E57E4-B9D3-4BCB-A328-61D540AF89F1}" srcOrd="0" destOrd="0" presId="urn:microsoft.com/office/officeart/2005/8/layout/hierarchy3"/>
    <dgm:cxn modelId="{7B0CDB06-7249-4B4D-B98D-13DD0E77C9D4}" type="presParOf" srcId="{6A6E57E4-B9D3-4BCB-A328-61D540AF89F1}" destId="{0B2A0EB8-FFB8-40D3-BC04-81F912B8D7B0}" srcOrd="0" destOrd="0" presId="urn:microsoft.com/office/officeart/2005/8/layout/hierarchy3"/>
    <dgm:cxn modelId="{36BA9F7C-CA1F-4320-B4E8-EB596DA9D693}" type="presParOf" srcId="{6A6E57E4-B9D3-4BCB-A328-61D540AF89F1}" destId="{470AB1E5-E5A6-4D63-ACCC-F9C6B152BEA7}" srcOrd="1" destOrd="0" presId="urn:microsoft.com/office/officeart/2005/8/layout/hierarchy3"/>
    <dgm:cxn modelId="{E843D7A0-E620-4986-93FB-DCACF521158E}" type="presParOf" srcId="{41ED2ED4-991E-4C57-84A7-53F957F9474B}" destId="{1B6DB367-CD70-4BF1-8630-6C003CA90570}" srcOrd="1" destOrd="0" presId="urn:microsoft.com/office/officeart/2005/8/layout/hierarchy3"/>
    <dgm:cxn modelId="{C0175F85-8A5F-4A0E-B6D2-A18E8D3F6428}" type="presParOf" srcId="{E36F1FE7-906D-47D8-A117-AF99FA3765A8}" destId="{8110E003-271B-47E3-9C54-0D2E0413DB7A}" srcOrd="1" destOrd="0" presId="urn:microsoft.com/office/officeart/2005/8/layout/hierarchy3"/>
    <dgm:cxn modelId="{294697AD-A511-49AC-9084-4D5379B910DC}" type="presParOf" srcId="{8110E003-271B-47E3-9C54-0D2E0413DB7A}" destId="{CDE84C96-F512-4935-BDDD-F39C09831233}" srcOrd="0" destOrd="0" presId="urn:microsoft.com/office/officeart/2005/8/layout/hierarchy3"/>
    <dgm:cxn modelId="{34690AAF-BB86-4FB3-9CE4-9CBAADD25A0B}" type="presParOf" srcId="{CDE84C96-F512-4935-BDDD-F39C09831233}" destId="{F283CE68-B618-42B4-8BBB-101223BEE471}" srcOrd="0" destOrd="0" presId="urn:microsoft.com/office/officeart/2005/8/layout/hierarchy3"/>
    <dgm:cxn modelId="{FCA67441-4BAC-447E-AEBE-95D72375E5D2}" type="presParOf" srcId="{CDE84C96-F512-4935-BDDD-F39C09831233}" destId="{AEB05972-75E7-429F-9603-1EFD436278B6}" srcOrd="1" destOrd="0" presId="urn:microsoft.com/office/officeart/2005/8/layout/hierarchy3"/>
    <dgm:cxn modelId="{8899CAA9-58C2-4DA1-B0F8-40237D487E87}" type="presParOf" srcId="{8110E003-271B-47E3-9C54-0D2E0413DB7A}" destId="{DFAAABF7-6744-4F57-A235-386EEFF92333}" srcOrd="1" destOrd="0" presId="urn:microsoft.com/office/officeart/2005/8/layout/hierarchy3"/>
    <dgm:cxn modelId="{DFC5F19F-DDC1-473A-B5EB-B41A8051BD2A}" type="presParOf" srcId="{E36F1FE7-906D-47D8-A117-AF99FA3765A8}" destId="{DE0583A6-C93D-444A-BA1A-E15B02034EC4}" srcOrd="2" destOrd="0" presId="urn:microsoft.com/office/officeart/2005/8/layout/hierarchy3"/>
    <dgm:cxn modelId="{76767FF5-1093-4D5E-8ECB-54FA0EA11077}" type="presParOf" srcId="{DE0583A6-C93D-444A-BA1A-E15B02034EC4}" destId="{78C7DABD-C3B7-4A40-98AE-B0E3B2495BD3}" srcOrd="0" destOrd="0" presId="urn:microsoft.com/office/officeart/2005/8/layout/hierarchy3"/>
    <dgm:cxn modelId="{C41DD156-78E5-4DAD-8C82-7A7E732CB54F}" type="presParOf" srcId="{78C7DABD-C3B7-4A40-98AE-B0E3B2495BD3}" destId="{27A1C80B-F7FA-40CC-A2F4-E85D4E5F02EB}" srcOrd="0" destOrd="0" presId="urn:microsoft.com/office/officeart/2005/8/layout/hierarchy3"/>
    <dgm:cxn modelId="{01C29D12-7104-4D4A-BB94-EE8F15329BA2}" type="presParOf" srcId="{78C7DABD-C3B7-4A40-98AE-B0E3B2495BD3}" destId="{5B8D2C5D-0AA5-4EEF-83FE-2D17A7A957DE}" srcOrd="1" destOrd="0" presId="urn:microsoft.com/office/officeart/2005/8/layout/hierarchy3"/>
    <dgm:cxn modelId="{F750D1E3-B5DE-41DB-AB98-C436AB9B1E27}" type="presParOf" srcId="{DE0583A6-C93D-444A-BA1A-E15B02034EC4}" destId="{F34EC3AD-3D70-498A-B15D-7197D472B38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A0EB8-FFB8-40D3-BC04-81F912B8D7B0}">
      <dsp:nvSpPr>
        <dsp:cNvPr id="0" name=""/>
        <dsp:cNvSpPr/>
      </dsp:nvSpPr>
      <dsp:spPr>
        <a:xfrm>
          <a:off x="1422" y="532800"/>
          <a:ext cx="2289413" cy="788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1.Tàu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19" y="555897"/>
        <a:ext cx="2243219" cy="742403"/>
      </dsp:txXfrm>
    </dsp:sp>
    <dsp:sp modelId="{F283CE68-B618-42B4-8BBB-101223BEE471}">
      <dsp:nvSpPr>
        <dsp:cNvPr id="0" name=""/>
        <dsp:cNvSpPr/>
      </dsp:nvSpPr>
      <dsp:spPr>
        <a:xfrm>
          <a:off x="2763583" y="564266"/>
          <a:ext cx="2758675" cy="725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2.Thuyền </a:t>
          </a:r>
          <a:r>
            <a:rPr lang="en-US" sz="2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thúng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4837" y="585520"/>
        <a:ext cx="2716167" cy="683158"/>
      </dsp:txXfrm>
    </dsp:sp>
    <dsp:sp modelId="{27A1C80B-F7FA-40CC-A2F4-E85D4E5F02EB}">
      <dsp:nvSpPr>
        <dsp:cNvPr id="0" name=""/>
        <dsp:cNvSpPr/>
      </dsp:nvSpPr>
      <dsp:spPr>
        <a:xfrm>
          <a:off x="6045566" y="532800"/>
          <a:ext cx="1992110" cy="788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Ô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8663" y="555897"/>
        <a:ext cx="1945916" cy="742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11966-6BE9-41EE-80F4-9586E386D418}" type="datetimeFigureOut">
              <a:rPr lang="en-US" smtClean="0"/>
              <a:pPr/>
              <a:t>11/3/2026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FEDDC-6CDC-4863-8F48-8B2891F30D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5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FEDDC-6CDC-4863-8F48-8B2891F30D8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7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FEDDC-6CDC-4863-8F48-8B2891F30D8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8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95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01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30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77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74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726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29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25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10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13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46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14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4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05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55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96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8EF1-8135-45A5-BBE9-BA54C1C1A992}" type="datetimeFigureOut">
              <a:rPr lang="en-US" smtClean="0"/>
              <a:pPr/>
              <a:t>11/3/2026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055288-8458-4EE4-9255-9826B7423D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28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4a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5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7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jpeg"/><Relationship Id="rId2" Type="http://schemas.openxmlformats.org/officeDocument/2006/relationships/video" Target="../media/media18.mp4"/><Relationship Id="rId1" Type="http://schemas.microsoft.com/office/2007/relationships/media" Target="../media/media18.mp4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jpe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0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diagramColors" Target="../diagrams/colors1.xml"/><Relationship Id="rId18" Type="http://schemas.openxmlformats.org/officeDocument/2006/relationships/image" Target="../media/image4.png"/><Relationship Id="rId3" Type="http://schemas.microsoft.com/office/2007/relationships/media" Target="../media/media12.m4a"/><Relationship Id="rId7" Type="http://schemas.openxmlformats.org/officeDocument/2006/relationships/audio" Target="../media/audio1.wav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16.png"/><Relationship Id="rId2" Type="http://schemas.openxmlformats.org/officeDocument/2006/relationships/audio" Target="../media/media11.m4a"/><Relationship Id="rId16" Type="http://schemas.openxmlformats.org/officeDocument/2006/relationships/image" Target="../media/image15.jpeg"/><Relationship Id="rId1" Type="http://schemas.microsoft.com/office/2007/relationships/media" Target="../media/media11.m4a"/><Relationship Id="rId6" Type="http://schemas.openxmlformats.org/officeDocument/2006/relationships/notesSlide" Target="../notesSlides/notesSlide2.xml"/><Relationship Id="rId11" Type="http://schemas.openxmlformats.org/officeDocument/2006/relationships/diagramLayout" Target="../diagrams/layout1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4.jpeg"/><Relationship Id="rId10" Type="http://schemas.openxmlformats.org/officeDocument/2006/relationships/diagramData" Target="../diagrams/data1.xml"/><Relationship Id="rId4" Type="http://schemas.openxmlformats.org/officeDocument/2006/relationships/audio" Target="../media/media12.m4a"/><Relationship Id="rId9" Type="http://schemas.openxmlformats.org/officeDocument/2006/relationships/image" Target="../media/image13.png"/><Relationship Id="rId14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474259" y="-1714500"/>
            <a:ext cx="15240000" cy="85725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pic>
      <p:sp>
        <p:nvSpPr>
          <p:cNvPr id="5" name="Rectangle 4"/>
          <p:cNvSpPr/>
          <p:nvPr/>
        </p:nvSpPr>
        <p:spPr>
          <a:xfrm>
            <a:off x="3282676" y="74496"/>
            <a:ext cx="5875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b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VIỆT HƯNG</a:t>
            </a:r>
            <a:endParaRPr lang="en-US" sz="24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38400" y="3737952"/>
            <a:ext cx="6477000" cy="15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000" b="1" u="sng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  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ker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Lớp MGN B3</a:t>
            </a: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18606" y="2885026"/>
            <a:ext cx="6554788" cy="39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Picture 4" descr="C:\Users\May 6\Desktop\Sang kien kinh nghiem\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5200"/>
            <a:ext cx="9220200" cy="518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artoon-intro-13087">
            <a:hlinkClick r:id="" action="ppaction://media"/>
            <a:extLst>
              <a:ext uri="{FF2B5EF4-FFF2-40B4-BE49-F238E27FC236}">
                <a16:creationId xmlns:a16="http://schemas.microsoft.com/office/drawing/2014/main" id="{80743E3C-6C34-4B61-8D57-665392EC4F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67056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AEA236-E205-49FC-B5EB-17C0DEE023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584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7280" y="915731"/>
            <a:ext cx="1296922" cy="12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"/>
    </mc:Choice>
    <mc:Fallback xmlns="">
      <p:transition spd="slow" advTm="3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45556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1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606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 mute="1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1"/>
      <p:bldP spid="9" grpId="0"/>
    </p:bldLst>
  </p:timing>
  <p:extLst>
    <p:ext uri="{E180D4A7-C9FB-4DFB-919C-405C955672EB}">
      <p14:showEvtLst xmlns:p14="http://schemas.microsoft.com/office/powerpoint/2010/main">
        <p14:playEvt time="5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>
            <a:extLst>
              <a:ext uri="{FF2B5EF4-FFF2-40B4-BE49-F238E27FC236}">
                <a16:creationId xmlns:a16="http://schemas.microsoft.com/office/drawing/2014/main" id="{E6C5A9D0-5CDF-4BE5-8F23-C3F9476A0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CB0286-B52D-4C26-BF0C-728AC958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914400"/>
            <a:ext cx="6858000" cy="10922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BC9018-2942-49A5-932A-5CA1283166D4}"/>
              </a:ext>
            </a:extLst>
          </p:cNvPr>
          <p:cNvGrpSpPr/>
          <p:nvPr/>
        </p:nvGrpSpPr>
        <p:grpSpPr>
          <a:xfrm>
            <a:off x="2295690" y="2504868"/>
            <a:ext cx="3435397" cy="671959"/>
            <a:chOff x="3834669" y="626880"/>
            <a:chExt cx="3435397" cy="671959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EA9E78C-13F3-4F43-9251-DAC872C4F3F7}"/>
                </a:ext>
              </a:extLst>
            </p:cNvPr>
            <p:cNvSpPr/>
            <p:nvPr/>
          </p:nvSpPr>
          <p:spPr>
            <a:xfrm>
              <a:off x="3834669" y="626880"/>
              <a:ext cx="3435397" cy="595386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id="{53061535-531A-446B-8D5F-18ED25BFBF73}"/>
                </a:ext>
              </a:extLst>
            </p:cNvPr>
            <p:cNvSpPr txBox="1"/>
            <p:nvPr/>
          </p:nvSpPr>
          <p:spPr>
            <a:xfrm>
              <a:off x="4108817" y="703453"/>
              <a:ext cx="2840011" cy="595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C8B587-3D14-4989-8078-DB94A35FE3E9}"/>
              </a:ext>
            </a:extLst>
          </p:cNvPr>
          <p:cNvGrpSpPr/>
          <p:nvPr/>
        </p:nvGrpSpPr>
        <p:grpSpPr>
          <a:xfrm>
            <a:off x="6096001" y="2504867"/>
            <a:ext cx="3276600" cy="595386"/>
            <a:chOff x="3375386" y="0"/>
            <a:chExt cx="4625613" cy="801662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B6DDE7A2-90A7-425D-A2EA-4C289C186D1D}"/>
                </a:ext>
              </a:extLst>
            </p:cNvPr>
            <p:cNvSpPr/>
            <p:nvPr/>
          </p:nvSpPr>
          <p:spPr>
            <a:xfrm>
              <a:off x="3375386" y="0"/>
              <a:ext cx="4625613" cy="801662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6DC51296-E776-4ADF-803F-C3ED51BA0662}"/>
                </a:ext>
              </a:extLst>
            </p:cNvPr>
            <p:cNvSpPr txBox="1"/>
            <p:nvPr/>
          </p:nvSpPr>
          <p:spPr>
            <a:xfrm>
              <a:off x="3776217" y="0"/>
              <a:ext cx="3823951" cy="801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buồm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51C204-F088-4F5B-8F1E-F7DB823EDED1}"/>
              </a:ext>
            </a:extLst>
          </p:cNvPr>
          <p:cNvGrpSpPr/>
          <p:nvPr/>
        </p:nvGrpSpPr>
        <p:grpSpPr>
          <a:xfrm>
            <a:off x="6096001" y="3817380"/>
            <a:ext cx="3276601" cy="693341"/>
            <a:chOff x="949428" y="0"/>
            <a:chExt cx="7051571" cy="1229841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CF4E7DE5-C947-4F24-AB35-17BF2F6EE1AA}"/>
                </a:ext>
              </a:extLst>
            </p:cNvPr>
            <p:cNvSpPr/>
            <p:nvPr/>
          </p:nvSpPr>
          <p:spPr>
            <a:xfrm>
              <a:off x="949428" y="0"/>
              <a:ext cx="7051571" cy="1229841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rrow: Chevron 4">
              <a:extLst>
                <a:ext uri="{FF2B5EF4-FFF2-40B4-BE49-F238E27FC236}">
                  <a16:creationId xmlns:a16="http://schemas.microsoft.com/office/drawing/2014/main" id="{FCEB8B5A-91BE-408B-822F-5A5A6BB4855E}"/>
                </a:ext>
              </a:extLst>
            </p:cNvPr>
            <p:cNvSpPr txBox="1"/>
            <p:nvPr/>
          </p:nvSpPr>
          <p:spPr>
            <a:xfrm>
              <a:off x="1564349" y="0"/>
              <a:ext cx="5821730" cy="1229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Đuôi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4E8829-9814-4070-B0DE-748521A1B0C7}"/>
              </a:ext>
            </a:extLst>
          </p:cNvPr>
          <p:cNvGrpSpPr/>
          <p:nvPr/>
        </p:nvGrpSpPr>
        <p:grpSpPr>
          <a:xfrm>
            <a:off x="2295690" y="3818128"/>
            <a:ext cx="3435397" cy="693340"/>
            <a:chOff x="2470" y="615012"/>
            <a:chExt cx="7998529" cy="1343917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98770CE1-8437-4240-84F6-586CAA683BEC}"/>
                </a:ext>
              </a:extLst>
            </p:cNvPr>
            <p:cNvSpPr/>
            <p:nvPr/>
          </p:nvSpPr>
          <p:spPr>
            <a:xfrm>
              <a:off x="2470" y="615012"/>
              <a:ext cx="7998529" cy="1343917"/>
            </a:xfrm>
            <a:prstGeom prst="chevron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w: Chevron 4">
              <a:extLst>
                <a:ext uri="{FF2B5EF4-FFF2-40B4-BE49-F238E27FC236}">
                  <a16:creationId xmlns:a16="http://schemas.microsoft.com/office/drawing/2014/main" id="{371F3357-4AF7-4B14-985C-70B8673D90FF}"/>
                </a:ext>
              </a:extLst>
            </p:cNvPr>
            <p:cNvSpPr txBox="1"/>
            <p:nvPr/>
          </p:nvSpPr>
          <p:spPr>
            <a:xfrm>
              <a:off x="674429" y="615012"/>
              <a:ext cx="6654612" cy="1343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D3DE86-DACA-4EA8-9901-7392FE9F5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86609" y="619273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223706-312A-474D-B191-F4231AA58E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0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20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2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3D, background PP đơn giản, đẹp, cute - META.vn">
            <a:extLst>
              <a:ext uri="{FF2B5EF4-FFF2-40B4-BE49-F238E27FC236}">
                <a16:creationId xmlns:a16="http://schemas.microsoft.com/office/drawing/2014/main" id="{480D83F9-BA6D-4C65-9803-E629F9BD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B2DA5249-3EC7-466E-B632-F921BBCA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068376"/>
            <a:ext cx="7696200" cy="108305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1CFDBF-2608-4BDD-B346-49CCA7F24D26}"/>
              </a:ext>
            </a:extLst>
          </p:cNvPr>
          <p:cNvGrpSpPr/>
          <p:nvPr/>
        </p:nvGrpSpPr>
        <p:grpSpPr>
          <a:xfrm>
            <a:off x="3505201" y="2433918"/>
            <a:ext cx="3435397" cy="671959"/>
            <a:chOff x="3834669" y="626880"/>
            <a:chExt cx="3435397" cy="671959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10BCE517-693B-4391-8AF4-831F0678663D}"/>
                </a:ext>
              </a:extLst>
            </p:cNvPr>
            <p:cNvSpPr/>
            <p:nvPr/>
          </p:nvSpPr>
          <p:spPr>
            <a:xfrm>
              <a:off x="3834669" y="626880"/>
              <a:ext cx="3435397" cy="595386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47566C3D-20C2-4052-9196-E779F2D22CA0}"/>
                </a:ext>
              </a:extLst>
            </p:cNvPr>
            <p:cNvSpPr txBox="1"/>
            <p:nvPr/>
          </p:nvSpPr>
          <p:spPr>
            <a:xfrm>
              <a:off x="4108817" y="703453"/>
              <a:ext cx="2840011" cy="595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buồm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E2D7C8-5521-4D34-BF16-CFE838B31136}"/>
              </a:ext>
            </a:extLst>
          </p:cNvPr>
          <p:cNvGrpSpPr/>
          <p:nvPr/>
        </p:nvGrpSpPr>
        <p:grpSpPr>
          <a:xfrm>
            <a:off x="3561053" y="3429000"/>
            <a:ext cx="3379544" cy="595386"/>
            <a:chOff x="3375386" y="0"/>
            <a:chExt cx="4625613" cy="80166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B3EC2B36-0AC5-410B-85B6-F11DD6FE21C0}"/>
                </a:ext>
              </a:extLst>
            </p:cNvPr>
            <p:cNvSpPr/>
            <p:nvPr/>
          </p:nvSpPr>
          <p:spPr>
            <a:xfrm>
              <a:off x="3375386" y="0"/>
              <a:ext cx="4625613" cy="801662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id="{C4DE78B3-20E5-49AD-BC7A-8A9A108E102D}"/>
                </a:ext>
              </a:extLst>
            </p:cNvPr>
            <p:cNvSpPr txBox="1"/>
            <p:nvPr/>
          </p:nvSpPr>
          <p:spPr>
            <a:xfrm>
              <a:off x="3776217" y="0"/>
              <a:ext cx="3823950" cy="801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2.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  <a:r>
                <a:rPr lang="vi-VN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3D8662-E9BD-48C5-8A82-EB747F13C05E}"/>
              </a:ext>
            </a:extLst>
          </p:cNvPr>
          <p:cNvGrpSpPr/>
          <p:nvPr/>
        </p:nvGrpSpPr>
        <p:grpSpPr>
          <a:xfrm>
            <a:off x="3571605" y="4440436"/>
            <a:ext cx="3435397" cy="693340"/>
            <a:chOff x="2470" y="615012"/>
            <a:chExt cx="7998529" cy="1343917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6FACD640-0D44-4219-BCAA-538709BBDF7A}"/>
                </a:ext>
              </a:extLst>
            </p:cNvPr>
            <p:cNvSpPr/>
            <p:nvPr/>
          </p:nvSpPr>
          <p:spPr>
            <a:xfrm>
              <a:off x="2470" y="615012"/>
              <a:ext cx="7998529" cy="1343917"/>
            </a:xfrm>
            <a:prstGeom prst="chevron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551AFA9A-254E-437D-A455-02C279E441DD}"/>
                </a:ext>
              </a:extLst>
            </p:cNvPr>
            <p:cNvSpPr txBox="1"/>
            <p:nvPr/>
          </p:nvSpPr>
          <p:spPr>
            <a:xfrm>
              <a:off x="674429" y="615012"/>
              <a:ext cx="6654612" cy="1343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3.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AF5E0B-B9BE-4BBA-99EF-CFDF700FA1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74D125-6EE0-40C1-8B93-A9CE6A93FE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8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152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s">
            <a:hlinkClick r:id="" action="ppaction://media"/>
            <a:extLst>
              <a:ext uri="{FF2B5EF4-FFF2-40B4-BE49-F238E27FC236}">
                <a16:creationId xmlns:a16="http://schemas.microsoft.com/office/drawing/2014/main" id="{E11E210C-A0C7-453B-BD20-481F9FF221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2" descr="Hình nền Powerpoint 3D, background PP đơn giản, đẹp, cute - META.vn">
            <a:extLst>
              <a:ext uri="{FF2B5EF4-FFF2-40B4-BE49-F238E27FC236}">
                <a16:creationId xmlns:a16="http://schemas.microsoft.com/office/drawing/2014/main" id="{7870A728-073C-4783-8C77-4FF2795D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870A2BCF-B363-4D47-AEF1-38A581299BF4}"/>
              </a:ext>
            </a:extLst>
          </p:cNvPr>
          <p:cNvSpPr txBox="1">
            <a:spLocks/>
          </p:cNvSpPr>
          <p:nvPr/>
        </p:nvSpPr>
        <p:spPr>
          <a:xfrm>
            <a:off x="2667000" y="762000"/>
            <a:ext cx="6347714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 descr="Nên chọn thuyền động cơ hay thuyền buồm?">
            <a:extLst>
              <a:ext uri="{FF2B5EF4-FFF2-40B4-BE49-F238E27FC236}">
                <a16:creationId xmlns:a16="http://schemas.microsoft.com/office/drawing/2014/main" id="{DD123EB9-6E6A-4678-8FAB-22AD4C63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15" y="1981200"/>
            <a:ext cx="324394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EFCD7B3-4C77-445F-BC6B-8F58B9AF4F8E}"/>
              </a:ext>
            </a:extLst>
          </p:cNvPr>
          <p:cNvSpPr/>
          <p:nvPr/>
        </p:nvSpPr>
        <p:spPr>
          <a:xfrm>
            <a:off x="2586029" y="3886201"/>
            <a:ext cx="3233057" cy="533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8" descr="Bộ môn Tàu thủy và Thiết bị nổi">
            <a:extLst>
              <a:ext uri="{FF2B5EF4-FFF2-40B4-BE49-F238E27FC236}">
                <a16:creationId xmlns:a16="http://schemas.microsoft.com/office/drawing/2014/main" id="{F7ED8B82-919C-4E34-AA42-8A114975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58" y="1981200"/>
            <a:ext cx="3200400" cy="19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AB34F71-D090-434B-A054-A16163C64460}"/>
              </a:ext>
            </a:extLst>
          </p:cNvPr>
          <p:cNvSpPr/>
          <p:nvPr/>
        </p:nvSpPr>
        <p:spPr>
          <a:xfrm>
            <a:off x="6416458" y="3986895"/>
            <a:ext cx="3200400" cy="533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8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1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0+ Hình nền, background xanh dương full HD đẹp máy tính, điện thoại">
            <a:extLst>
              <a:ext uri="{FF2B5EF4-FFF2-40B4-BE49-F238E27FC236}">
                <a16:creationId xmlns:a16="http://schemas.microsoft.com/office/drawing/2014/main" id="{E1975173-BBF4-474B-BCB9-2DA50A8C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B54646-8A81-4932-9BFE-564BF76A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1" y="228600"/>
            <a:ext cx="7772401" cy="76200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Có nên cho trẻ em đi Cù Lao Chàm hay không?">
            <a:extLst>
              <a:ext uri="{FF2B5EF4-FFF2-40B4-BE49-F238E27FC236}">
                <a16:creationId xmlns:a16="http://schemas.microsoft.com/office/drawing/2014/main" id="{7999BB42-AE28-4D02-9DED-4F6D6F72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84" y="1219201"/>
            <a:ext cx="356303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Xuống thuyền vượt sông khai giảng">
            <a:extLst>
              <a:ext uri="{FF2B5EF4-FFF2-40B4-BE49-F238E27FC236}">
                <a16:creationId xmlns:a16="http://schemas.microsoft.com/office/drawing/2014/main" id="{AF947D37-6CAC-4853-B333-DA3F5E4C1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1309688"/>
            <a:ext cx="366848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Ai đang ngồi trên tàu du lịch, hãy nghĩ đến áo phao' » Báo Phụ Nữ Việt Nam">
            <a:extLst>
              <a:ext uri="{FF2B5EF4-FFF2-40B4-BE49-F238E27FC236}">
                <a16:creationId xmlns:a16="http://schemas.microsoft.com/office/drawing/2014/main" id="{EE207220-D573-41C0-9A6C-2AE4023B4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65790"/>
            <a:ext cx="37338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13CF98-96C9-4DDC-83D8-D58E5EEAB360}"/>
              </a:ext>
            </a:extLst>
          </p:cNvPr>
          <p:cNvSpPr/>
          <p:nvPr/>
        </p:nvSpPr>
        <p:spPr>
          <a:xfrm>
            <a:off x="2064883" y="3043921"/>
            <a:ext cx="3563030" cy="533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6DAE7F-2AB7-482F-9B0E-B3C469B24846}"/>
              </a:ext>
            </a:extLst>
          </p:cNvPr>
          <p:cNvSpPr/>
          <p:nvPr/>
        </p:nvSpPr>
        <p:spPr>
          <a:xfrm>
            <a:off x="6313714" y="3026231"/>
            <a:ext cx="3668486" cy="533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826824-D5A2-4F09-B33C-896AF5485E78}"/>
              </a:ext>
            </a:extLst>
          </p:cNvPr>
          <p:cNvSpPr/>
          <p:nvPr/>
        </p:nvSpPr>
        <p:spPr>
          <a:xfrm>
            <a:off x="4038600" y="5704115"/>
            <a:ext cx="3733800" cy="533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0B655A-D232-4FD5-9394-F301BAB1D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1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8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92000" cy="6868319"/>
          </a:xfrm>
        </p:spPr>
      </p:pic>
      <p:sp>
        <p:nvSpPr>
          <p:cNvPr id="6" name="TextBox 5"/>
          <p:cNvSpPr txBox="1"/>
          <p:nvPr/>
        </p:nvSpPr>
        <p:spPr>
          <a:xfrm>
            <a:off x="2667000" y="2182124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cartoon-intro-13087">
            <a:hlinkClick r:id="" action="ppaction://media"/>
            <a:extLst>
              <a:ext uri="{FF2B5EF4-FFF2-40B4-BE49-F238E27FC236}">
                <a16:creationId xmlns:a16="http://schemas.microsoft.com/office/drawing/2014/main" id="{DFED23D4-5906-4026-BC17-DDCEEB4E70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6371" y="6118449"/>
            <a:ext cx="609600" cy="57694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B9EF49-083B-456E-933F-71FF7F522B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90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DE3E45-F1B6-4A12-B14C-10DE57C8E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D3509F6F-9D14-45ED-B4EE-E350F7F6D360}"/>
              </a:ext>
            </a:extLst>
          </p:cNvPr>
          <p:cNvSpPr txBox="1">
            <a:spLocks/>
          </p:cNvSpPr>
          <p:nvPr/>
        </p:nvSpPr>
        <p:spPr>
          <a:xfrm>
            <a:off x="3048000" y="2362200"/>
            <a:ext cx="675525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3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p dễ thương - Học Điện Tử">
            <a:extLst>
              <a:ext uri="{FF2B5EF4-FFF2-40B4-BE49-F238E27FC236}">
                <a16:creationId xmlns:a16="http://schemas.microsoft.com/office/drawing/2014/main" id="{50C19AD2-AEFF-43BE-81A3-DE76140B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258CEB2E-1182-4EEC-8897-6BDDF768168F}"/>
              </a:ext>
            </a:extLst>
          </p:cNvPr>
          <p:cNvSpPr txBox="1">
            <a:spLocks/>
          </p:cNvSpPr>
          <p:nvPr/>
        </p:nvSpPr>
        <p:spPr>
          <a:xfrm>
            <a:off x="3615814" y="1562100"/>
            <a:ext cx="6705601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  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98194B1-37FC-48AC-9E47-A24F91511346}"/>
              </a:ext>
            </a:extLst>
          </p:cNvPr>
          <p:cNvSpPr txBox="1">
            <a:spLocks/>
          </p:cNvSpPr>
          <p:nvPr/>
        </p:nvSpPr>
        <p:spPr>
          <a:xfrm>
            <a:off x="3733801" y="3429000"/>
            <a:ext cx="6705601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  </a:t>
            </a:r>
            <a:r>
              <a:rPr lang="en-US" sz="4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2" descr="Hình nền pp dễ thương - Học Điện Tử">
            <a:extLst>
              <a:ext uri="{FF2B5EF4-FFF2-40B4-BE49-F238E27FC236}">
                <a16:creationId xmlns:a16="http://schemas.microsoft.com/office/drawing/2014/main" id="{FC596419-DB00-4D83-97A1-F72B1CC9B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D0B04B05-3F90-425E-8760-117AD046DAC8}"/>
              </a:ext>
            </a:extLst>
          </p:cNvPr>
          <p:cNvSpPr txBox="1">
            <a:spLocks/>
          </p:cNvSpPr>
          <p:nvPr/>
        </p:nvSpPr>
        <p:spPr>
          <a:xfrm>
            <a:off x="3269228" y="1180837"/>
            <a:ext cx="6705601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 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76C98FD-8C2E-4F3A-976D-26092562A20B}"/>
              </a:ext>
            </a:extLst>
          </p:cNvPr>
          <p:cNvSpPr txBox="1">
            <a:spLocks/>
          </p:cNvSpPr>
          <p:nvPr/>
        </p:nvSpPr>
        <p:spPr>
          <a:xfrm>
            <a:off x="3505202" y="3121742"/>
            <a:ext cx="6705601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  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D27C88-623F-49E0-AECE-F718BB0A6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9959" y="6541534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44E1AA-786F-420D-8E9E-7703D0B172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10132" y="6343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3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1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5303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5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3D, background PP đơn giản, đẹp, cute - META.vn">
            <a:extLst>
              <a:ext uri="{FF2B5EF4-FFF2-40B4-BE49-F238E27FC236}">
                <a16:creationId xmlns:a16="http://schemas.microsoft.com/office/drawing/2014/main" id="{8DB6DA06-B823-494C-AF57-5D5B46DB7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6128E239-26C0-4D79-8380-97F1E300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762000"/>
            <a:ext cx="6347714" cy="9144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 descr="Nên chọn thuyền động cơ hay thuyền buồm?">
            <a:extLst>
              <a:ext uri="{FF2B5EF4-FFF2-40B4-BE49-F238E27FC236}">
                <a16:creationId xmlns:a16="http://schemas.microsoft.com/office/drawing/2014/main" id="{8551C87C-259F-445B-9963-1D2F6E3E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8" y="2209800"/>
            <a:ext cx="324394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B67809-2A20-44B6-81F7-E65AC09EAFEE}"/>
              </a:ext>
            </a:extLst>
          </p:cNvPr>
          <p:cNvSpPr/>
          <p:nvPr/>
        </p:nvSpPr>
        <p:spPr>
          <a:xfrm>
            <a:off x="2710543" y="4114801"/>
            <a:ext cx="3233057" cy="533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Bộ môn Tàu thủy và Thiết bị nổi">
            <a:extLst>
              <a:ext uri="{FF2B5EF4-FFF2-40B4-BE49-F238E27FC236}">
                <a16:creationId xmlns:a16="http://schemas.microsoft.com/office/drawing/2014/main" id="{939FD2C0-D1F6-473D-8401-4006F0A0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6" y="2209802"/>
            <a:ext cx="3200400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7F8D63-0E92-40F6-988E-97D9EDBDE22D}"/>
              </a:ext>
            </a:extLst>
          </p:cNvPr>
          <p:cNvSpPr/>
          <p:nvPr/>
        </p:nvSpPr>
        <p:spPr>
          <a:xfrm>
            <a:off x="6433456" y="4114801"/>
            <a:ext cx="3200400" cy="533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4635FC-7055-41EE-9321-3C12AB135A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5200" y="61059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huyền buồm">
            <a:hlinkClick r:id="" action="ppaction://media"/>
            <a:extLst>
              <a:ext uri="{FF2B5EF4-FFF2-40B4-BE49-F238E27FC236}">
                <a16:creationId xmlns:a16="http://schemas.microsoft.com/office/drawing/2014/main" id="{0E5A9B3F-3442-4FB3-8283-E06404A970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09600"/>
            <a:ext cx="12192000" cy="6248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19D6BE-660A-4307-BA6A-7EC9E6F2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09600"/>
          </a:xfrm>
          <a:solidFill>
            <a:srgbClr val="96B3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>
            <a:extLst>
              <a:ext uri="{FF2B5EF4-FFF2-40B4-BE49-F238E27FC236}">
                <a16:creationId xmlns:a16="http://schemas.microsoft.com/office/drawing/2014/main" id="{E6C5A9D0-5CDF-4BE5-8F23-C3F9476A0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CB0286-B52D-4C26-BF0C-728AC958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685800"/>
            <a:ext cx="6347714" cy="1320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BC9018-2942-49A5-932A-5CA1283166D4}"/>
              </a:ext>
            </a:extLst>
          </p:cNvPr>
          <p:cNvGrpSpPr/>
          <p:nvPr/>
        </p:nvGrpSpPr>
        <p:grpSpPr>
          <a:xfrm>
            <a:off x="2295690" y="2504868"/>
            <a:ext cx="3435397" cy="671959"/>
            <a:chOff x="3834669" y="626880"/>
            <a:chExt cx="3435397" cy="671959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EA9E78C-13F3-4F43-9251-DAC872C4F3F7}"/>
                </a:ext>
              </a:extLst>
            </p:cNvPr>
            <p:cNvSpPr/>
            <p:nvPr/>
          </p:nvSpPr>
          <p:spPr>
            <a:xfrm>
              <a:off x="3834669" y="626880"/>
              <a:ext cx="3435397" cy="595386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id="{53061535-531A-446B-8D5F-18ED25BFBF73}"/>
                </a:ext>
              </a:extLst>
            </p:cNvPr>
            <p:cNvSpPr txBox="1"/>
            <p:nvPr/>
          </p:nvSpPr>
          <p:spPr>
            <a:xfrm>
              <a:off x="4108817" y="703453"/>
              <a:ext cx="2840011" cy="595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buồm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C8B587-3D14-4989-8078-DB94A35FE3E9}"/>
              </a:ext>
            </a:extLst>
          </p:cNvPr>
          <p:cNvGrpSpPr/>
          <p:nvPr/>
        </p:nvGrpSpPr>
        <p:grpSpPr>
          <a:xfrm>
            <a:off x="6096001" y="2504867"/>
            <a:ext cx="3276600" cy="595386"/>
            <a:chOff x="3375386" y="0"/>
            <a:chExt cx="4625613" cy="801662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B6DDE7A2-90A7-425D-A2EA-4C289C186D1D}"/>
                </a:ext>
              </a:extLst>
            </p:cNvPr>
            <p:cNvSpPr/>
            <p:nvPr/>
          </p:nvSpPr>
          <p:spPr>
            <a:xfrm>
              <a:off x="3375386" y="0"/>
              <a:ext cx="4625613" cy="801662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6DC51296-E776-4ADF-803F-C3ED51BA0662}"/>
                </a:ext>
              </a:extLst>
            </p:cNvPr>
            <p:cNvSpPr txBox="1"/>
            <p:nvPr/>
          </p:nvSpPr>
          <p:spPr>
            <a:xfrm>
              <a:off x="3776217" y="0"/>
              <a:ext cx="3823951" cy="801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buồm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51C204-F088-4F5B-8F1E-F7DB823EDED1}"/>
              </a:ext>
            </a:extLst>
          </p:cNvPr>
          <p:cNvGrpSpPr/>
          <p:nvPr/>
        </p:nvGrpSpPr>
        <p:grpSpPr>
          <a:xfrm>
            <a:off x="6096001" y="3817380"/>
            <a:ext cx="3276601" cy="693341"/>
            <a:chOff x="949428" y="0"/>
            <a:chExt cx="7051571" cy="1229841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CF4E7DE5-C947-4F24-AB35-17BF2F6EE1AA}"/>
                </a:ext>
              </a:extLst>
            </p:cNvPr>
            <p:cNvSpPr/>
            <p:nvPr/>
          </p:nvSpPr>
          <p:spPr>
            <a:xfrm>
              <a:off x="949428" y="0"/>
              <a:ext cx="7051571" cy="1229841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rrow: Chevron 4">
              <a:extLst>
                <a:ext uri="{FF2B5EF4-FFF2-40B4-BE49-F238E27FC236}">
                  <a16:creationId xmlns:a16="http://schemas.microsoft.com/office/drawing/2014/main" id="{FCEB8B5A-91BE-408B-822F-5A5A6BB4855E}"/>
                </a:ext>
              </a:extLst>
            </p:cNvPr>
            <p:cNvSpPr txBox="1"/>
            <p:nvPr/>
          </p:nvSpPr>
          <p:spPr>
            <a:xfrm>
              <a:off x="1564349" y="0"/>
              <a:ext cx="5821730" cy="1229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4E8829-9814-4070-B0DE-748521A1B0C7}"/>
              </a:ext>
            </a:extLst>
          </p:cNvPr>
          <p:cNvGrpSpPr/>
          <p:nvPr/>
        </p:nvGrpSpPr>
        <p:grpSpPr>
          <a:xfrm>
            <a:off x="2295690" y="3818128"/>
            <a:ext cx="3435397" cy="693340"/>
            <a:chOff x="2470" y="615012"/>
            <a:chExt cx="7998529" cy="1343917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98770CE1-8437-4240-84F6-586CAA683BEC}"/>
                </a:ext>
              </a:extLst>
            </p:cNvPr>
            <p:cNvSpPr/>
            <p:nvPr/>
          </p:nvSpPr>
          <p:spPr>
            <a:xfrm>
              <a:off x="2470" y="615012"/>
              <a:ext cx="7998529" cy="1343917"/>
            </a:xfrm>
            <a:prstGeom prst="chevron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w: Chevron 4">
              <a:extLst>
                <a:ext uri="{FF2B5EF4-FFF2-40B4-BE49-F238E27FC236}">
                  <a16:creationId xmlns:a16="http://schemas.microsoft.com/office/drawing/2014/main" id="{371F3357-4AF7-4B14-985C-70B8673D90FF}"/>
                </a:ext>
              </a:extLst>
            </p:cNvPr>
            <p:cNvSpPr txBox="1"/>
            <p:nvPr/>
          </p:nvSpPr>
          <p:spPr>
            <a:xfrm>
              <a:off x="674429" y="615012"/>
              <a:ext cx="6654612" cy="1343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F0C40B-B14F-49F2-9863-F483DC837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7AD21F-3314-4161-8644-5AFD84EA2B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5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2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4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2DA5249-3EC7-466E-B632-F921BBCA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068376"/>
            <a:ext cx="7696200" cy="108305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1CFDBF-2608-4BDD-B346-49CCA7F24D26}"/>
              </a:ext>
            </a:extLst>
          </p:cNvPr>
          <p:cNvGrpSpPr/>
          <p:nvPr/>
        </p:nvGrpSpPr>
        <p:grpSpPr>
          <a:xfrm>
            <a:off x="3505201" y="2433918"/>
            <a:ext cx="3435397" cy="671959"/>
            <a:chOff x="3834669" y="626880"/>
            <a:chExt cx="3435397" cy="671959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10BCE517-693B-4391-8AF4-831F0678663D}"/>
                </a:ext>
              </a:extLst>
            </p:cNvPr>
            <p:cNvSpPr/>
            <p:nvPr/>
          </p:nvSpPr>
          <p:spPr>
            <a:xfrm>
              <a:off x="3834669" y="626880"/>
              <a:ext cx="3435397" cy="595386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47566C3D-20C2-4052-9196-E779F2D22CA0}"/>
                </a:ext>
              </a:extLst>
            </p:cNvPr>
            <p:cNvSpPr txBox="1"/>
            <p:nvPr/>
          </p:nvSpPr>
          <p:spPr>
            <a:xfrm>
              <a:off x="4108817" y="703453"/>
              <a:ext cx="2840011" cy="595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buồm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E2D7C8-5521-4D34-BF16-CFE838B31136}"/>
              </a:ext>
            </a:extLst>
          </p:cNvPr>
          <p:cNvGrpSpPr/>
          <p:nvPr/>
        </p:nvGrpSpPr>
        <p:grpSpPr>
          <a:xfrm>
            <a:off x="3561053" y="3429000"/>
            <a:ext cx="3379544" cy="595386"/>
            <a:chOff x="3375386" y="0"/>
            <a:chExt cx="4625613" cy="80166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B3EC2B36-0AC5-410B-85B6-F11DD6FE21C0}"/>
                </a:ext>
              </a:extLst>
            </p:cNvPr>
            <p:cNvSpPr/>
            <p:nvPr/>
          </p:nvSpPr>
          <p:spPr>
            <a:xfrm>
              <a:off x="3375386" y="0"/>
              <a:ext cx="4625613" cy="801662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id="{C4DE78B3-20E5-49AD-BC7A-8A9A108E102D}"/>
                </a:ext>
              </a:extLst>
            </p:cNvPr>
            <p:cNvSpPr txBox="1"/>
            <p:nvPr/>
          </p:nvSpPr>
          <p:spPr>
            <a:xfrm>
              <a:off x="3776217" y="0"/>
              <a:ext cx="3823950" cy="801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2.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  <a:r>
                <a:rPr lang="vi-VN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3D8662-E9BD-48C5-8A82-EB747F13C05E}"/>
              </a:ext>
            </a:extLst>
          </p:cNvPr>
          <p:cNvGrpSpPr/>
          <p:nvPr/>
        </p:nvGrpSpPr>
        <p:grpSpPr>
          <a:xfrm>
            <a:off x="3571605" y="4440436"/>
            <a:ext cx="3435397" cy="693340"/>
            <a:chOff x="2470" y="615012"/>
            <a:chExt cx="7998529" cy="1343917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6FACD640-0D44-4219-BCAA-538709BBDF7A}"/>
                </a:ext>
              </a:extLst>
            </p:cNvPr>
            <p:cNvSpPr/>
            <p:nvPr/>
          </p:nvSpPr>
          <p:spPr>
            <a:xfrm>
              <a:off x="2470" y="615012"/>
              <a:ext cx="7998529" cy="1343917"/>
            </a:xfrm>
            <a:prstGeom prst="chevron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551AFA9A-254E-437D-A455-02C279E441DD}"/>
                </a:ext>
              </a:extLst>
            </p:cNvPr>
            <p:cNvSpPr txBox="1"/>
            <p:nvPr/>
          </p:nvSpPr>
          <p:spPr>
            <a:xfrm>
              <a:off x="674429" y="615012"/>
              <a:ext cx="6654612" cy="1343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3.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B2B3E3-929E-4549-9C60-78C7C3DA1A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18983" y="6324600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EC82AB-FEDA-44CB-ABF3-CBC25F5DAC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63417" y="6381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4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187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18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F3B1C0-DF18-4F99-AFE4-6524CFAD1A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DDBE16-E2B8-4EB1-88C0-13292289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57200"/>
            <a:ext cx="76200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53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53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800" b="1" dirty="0" err="1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8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8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800" b="1" dirty="0" err="1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br>
              <a:rPr lang="en-US" sz="38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800" b="1" dirty="0" err="1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8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8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8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8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8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8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8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800" b="1" dirty="0">
                <a:solidFill>
                  <a:srgbClr val="FFE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121AE31-69A5-4311-9ECE-58B228BF7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118414"/>
              </p:ext>
            </p:extLst>
          </p:nvPr>
        </p:nvGraphicFramePr>
        <p:xfrm>
          <a:off x="2209800" y="2667001"/>
          <a:ext cx="8039100" cy="185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38" name="Picture 14" descr="Pattern | Happy Face | Smiley | &quot; Sticker by HappyFaceCo | Redbubble">
            <a:extLst>
              <a:ext uri="{FF2B5EF4-FFF2-40B4-BE49-F238E27FC236}">
                <a16:creationId xmlns:a16="http://schemas.microsoft.com/office/drawing/2014/main" id="{B7CBB065-DC98-4CD3-B7E2-22D7CE909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49" y="4226718"/>
            <a:ext cx="1600200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ặt khóc Biểu tượng cảm xúc 😢">
            <a:extLst>
              <a:ext uri="{FF2B5EF4-FFF2-40B4-BE49-F238E27FC236}">
                <a16:creationId xmlns:a16="http://schemas.microsoft.com/office/drawing/2014/main" id="{0C7A905B-0147-43CC-A2F8-5A506330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844" y="4310562"/>
            <a:ext cx="1600200" cy="10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02AEA7-07C4-415F-B3E5-692BD2BCFC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7082" y="4339592"/>
            <a:ext cx="1603387" cy="107298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E75A2C-2E83-4D20-B1AA-C963BEB66D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AAAE26-E15A-4518-B8FB-37BE496578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518449" y="6080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6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1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1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àu thủy">
            <a:hlinkClick r:id="" action="ppaction://media"/>
            <a:extLst>
              <a:ext uri="{FF2B5EF4-FFF2-40B4-BE49-F238E27FC236}">
                <a16:creationId xmlns:a16="http://schemas.microsoft.com/office/drawing/2014/main" id="{9E3B23B0-58D5-4D7D-A1CC-AD801B1FA3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09600"/>
            <a:ext cx="12192000" cy="6248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A468E0-9903-4487-916E-5638DB7CB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09600"/>
          </a:xfrm>
          <a:solidFill>
            <a:srgbClr val="96B3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0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290</Words>
  <Application>Microsoft Office PowerPoint</Application>
  <PresentationFormat>Widescreen</PresentationFormat>
  <Paragraphs>54</Paragraphs>
  <Slides>14</Slides>
  <Notes>2</Notes>
  <HiddenSlides>0</HiddenSlides>
  <MMClips>21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 Cùng tìm hiểu về </vt:lpstr>
      <vt:lpstr>Tìm hiểu thuyền buồm</vt:lpstr>
      <vt:lpstr>   Đâu là bộ phận của thuyền buồm ?</vt:lpstr>
      <vt:lpstr>   Thuyền buồm di chuyển bằng gì?</vt:lpstr>
      <vt:lpstr>  Đố vui ?  Con gì vượt sóng ra khơi   Năm châu bốn bể đi chơi khắp vùng.</vt:lpstr>
      <vt:lpstr>Tìm hiểu tàu thủy</vt:lpstr>
      <vt:lpstr>   Đâu là bộ phận của tàu thủy?</vt:lpstr>
      <vt:lpstr>   Tàu thủy di chuyển bằng gì?</vt:lpstr>
      <vt:lpstr>PowerPoint Presentation</vt:lpstr>
      <vt:lpstr> Đảm bảo an toàn khi đi tàu, thuyền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DaiPhongPC</dc:creator>
  <cp:lastModifiedBy>Administrator</cp:lastModifiedBy>
  <cp:revision>482</cp:revision>
  <dcterms:created xsi:type="dcterms:W3CDTF">2019-09-26T05:56:48Z</dcterms:created>
  <dcterms:modified xsi:type="dcterms:W3CDTF">2026-03-11T03:12:47Z</dcterms:modified>
</cp:coreProperties>
</file>