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42" r:id="rId2"/>
    <p:sldMasterId id="2147483754" r:id="rId3"/>
    <p:sldMasterId id="2147483766" r:id="rId4"/>
  </p:sldMasterIdLst>
  <p:notesMasterIdLst>
    <p:notesMasterId r:id="rId17"/>
  </p:notesMasterIdLst>
  <p:sldIdLst>
    <p:sldId id="263" r:id="rId5"/>
    <p:sldId id="257" r:id="rId6"/>
    <p:sldId id="259" r:id="rId7"/>
    <p:sldId id="260" r:id="rId8"/>
    <p:sldId id="262" r:id="rId9"/>
    <p:sldId id="266" r:id="rId10"/>
    <p:sldId id="267" r:id="rId11"/>
    <p:sldId id="269" r:id="rId12"/>
    <p:sldId id="268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EEF6C-334A-4EC5-A16E-B1F1528514FF}" type="datetimeFigureOut">
              <a:rPr lang="vi-VN" smtClean="0"/>
              <a:t>11/03/2026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9B74F-15E8-4FAD-9ADE-4CD8AE616C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2894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774DEE-1CED-4D2D-BB10-53B7E0057F0E}" type="slidenum">
              <a:rPr lang="vi-VN" sz="1200">
                <a:solidFill>
                  <a:srgbClr val="000000"/>
                </a:solidFill>
              </a:rPr>
              <a:pPr eaLnBrk="1" hangingPunct="1"/>
              <a:t>6</a:t>
            </a:fld>
            <a:endParaRPr lang="vi-VN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2099733"/>
            <a:ext cx="8825659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4" y="1792226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6" y="3226826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13" y="292614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2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0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0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170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9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7" y="980523"/>
            <a:ext cx="8453907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7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2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95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5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3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3" y="3193567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305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5" y="3193567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9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1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6" y="5109113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41" y="4532846"/>
            <a:ext cx="3046767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8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9" y="5184002"/>
            <a:ext cx="3050439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7" y="4532847"/>
            <a:ext cx="3050439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3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6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652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2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3" y="1278468"/>
            <a:ext cx="6247547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2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F694-6F1D-468A-8C04-735794B66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86572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1CA-1012-45DE-BEDD-C447FEDBA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527229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43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0036-4033-4B92-9FBC-087648A95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551190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54B-C0BF-44B4-99BE-B7D49CEF73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232449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8608-D738-4AD4-ABF0-A5465CAE3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07248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27FA-D9A5-4C5E-A009-AC068E79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50533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15F2-0993-4209-A99B-AC0D1CB93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903591"/>
      </p:ext>
    </p:extLst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8858-5F1B-40F4-9C60-502109A13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55471"/>
      </p:ext>
    </p:extLst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3F75-99CE-4A29-8056-7F9EBA121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574508"/>
      </p:ext>
    </p:extLst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FF15-99C8-46B9-87D8-810317EE1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98768"/>
      </p:ext>
    </p:extLst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4D34-70BF-4743-B172-5F272694B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1401"/>
      </p:ext>
    </p:extLst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32860-95EF-4BD1-938D-D6392871E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1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61" y="2677648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3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B2CA-9354-4654-A890-3A14FFB94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8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1665-DA2F-4245-8CDA-81E420F1C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64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D8A22-1B0F-4138-A445-2B3CB3BEE7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51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0FC-4189-4B40-B65D-33259133B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50E02-5D7C-4761-9F8C-A14E2ECF6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844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338AF-4A90-4846-AF32-A993FBD6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713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7902F-7F5A-42DB-80AE-B7EE5048D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20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2BCD0-3114-4E61-932C-C12657574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00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BDF70-B1B8-49A4-8CCE-E422EEF48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3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7471-0EC8-4EF4-81AC-1139EC504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67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7" y="2603506"/>
            <a:ext cx="4825159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7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F694-6F1D-468A-8C04-735794B66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430812"/>
      </p:ext>
    </p:extLst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911CA-1012-45DE-BEDD-C447FEDBAB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55218"/>
      </p:ext>
    </p:extLst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B0036-4033-4B92-9FBC-087648A95A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159204"/>
      </p:ext>
    </p:extLst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854B-C0BF-44B4-99BE-B7D49CEF73F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704012"/>
      </p:ext>
    </p:extLst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68608-D738-4AD4-ABF0-A5465CAE3F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2769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27FA-D9A5-4C5E-A009-AC068E79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636266"/>
      </p:ext>
    </p:extLst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C15F2-0993-4209-A99B-AC0D1CB93D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58778"/>
      </p:ext>
    </p:extLst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18858-5F1B-40F4-9C60-502109A132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47481"/>
      </p:ext>
    </p:extLst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A3F75-99CE-4A29-8056-7F9EBA121B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107556"/>
      </p:ext>
    </p:extLst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7FF15-99C8-46B9-87D8-810317EE1B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58852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7" y="317976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7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4" y="3179768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18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E4D34-70BF-4743-B172-5F272694B1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5969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85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1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50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8" y="2895606"/>
            <a:ext cx="2793159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64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4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2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6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42" y="639406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A957A3A-895C-46B8-8641-C4B538A1476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61" y="6391844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5" y="295735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847EBFB-E8AC-4026-B0E8-B39FEFF60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21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92AD0-F327-4347-B01A-30DA1CCBF3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703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43E70-19B5-45CF-9433-6E0B86185B1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475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292AD0-F327-4347-B01A-30DA1CCBF3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2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0.gif"/><Relationship Id="rId7" Type="http://schemas.openxmlformats.org/officeDocument/2006/relationships/image" Target="../media/image27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0.gif"/><Relationship Id="rId18" Type="http://schemas.openxmlformats.org/officeDocument/2006/relationships/image" Target="../media/image1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9.jpeg"/><Relationship Id="rId17" Type="http://schemas.openxmlformats.org/officeDocument/2006/relationships/image" Target="../media/image14.gif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1.xml"/><Relationship Id="rId5" Type="http://schemas.openxmlformats.org/officeDocument/2006/relationships/tags" Target="../tags/tag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3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3.png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86" name="WordArt 49"/>
          <p:cNvSpPr>
            <a:spLocks noChangeArrowheads="1" noChangeShapeType="1" noTextEdit="1"/>
          </p:cNvSpPr>
          <p:nvPr/>
        </p:nvSpPr>
        <p:spPr bwMode="auto">
          <a:xfrm>
            <a:off x="2608929" y="2900057"/>
            <a:ext cx="6680845" cy="277504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b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ĨNH </a:t>
            </a:r>
            <a:r>
              <a:rPr lang="vi-VN" sz="32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VỰC PHÁT TRIỂN 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PTNN</a:t>
            </a:r>
            <a: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- LQVH</a:t>
            </a:r>
            <a:br>
              <a:rPr lang="vi-VN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THƠ: 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úng em học luật giao thông</a:t>
            </a:r>
            <a:br>
              <a:rPr lang="vi-VN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Lứa tuổi: 4-5 tuổi</a:t>
            </a:r>
            <a:br>
              <a:rPr lang="en-US" sz="32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2285999" y="547090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UBND PHƯỜNG VIỆT HƯNG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TRƯỜNG MẦM </a:t>
            </a:r>
            <a:r>
              <a:rPr lang="en-US" sz="2400" b="1">
                <a:solidFill>
                  <a:srgbClr val="002060"/>
                </a:solidFill>
                <a:cs typeface="Times New Roman" pitchFamily="18" charset="0"/>
              </a:rPr>
              <a:t>NON VIỆT HƯNG</a:t>
            </a:r>
            <a:endParaRPr lang="en-US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3D667C-3DC8-7161-5DAF-3ECF65469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76170" y="1530763"/>
            <a:ext cx="1039659" cy="103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47255"/>
      </p:ext>
    </p:extLst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31747" name="Picture 4" descr="221054D01-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48768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04776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1600" y="5562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58674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0" y="7620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-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2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0" y="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22" descr="TuLips 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0" y="3848100"/>
            <a:ext cx="2159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23" descr="6712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9" name="Picture 24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4102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25" descr="Picturedongnoi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55626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5867400"/>
            <a:ext cx="1930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7" descr="ongmuo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800600"/>
            <a:ext cx="11853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1600" y="2075793"/>
            <a:ext cx="1117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bộ phải đường và đi trên vỉa hè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394549729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9"/>
            <a:ext cx="12090400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2000" y="5722939"/>
            <a:ext cx="8331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bộ trên vỉa hè</a:t>
            </a:r>
          </a:p>
        </p:txBody>
      </p:sp>
    </p:spTree>
    <p:extLst>
      <p:ext uri="{BB962C8B-B14F-4D97-AF65-F5344CB8AC3E}">
        <p14:creationId xmlns:p14="http://schemas.microsoft.com/office/powerpoint/2010/main" val="393056054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49156" name="Picture 4" descr="48dbbe07488de_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2420600" cy="6858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 rot="-847872">
            <a:off x="5558367" y="2865439"/>
            <a:ext cx="5884333" cy="1127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11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193800" y="187326"/>
            <a:ext cx="10769600" cy="1336675"/>
            <a:chOff x="3072" y="2736"/>
            <a:chExt cx="2052" cy="414"/>
          </a:xfrm>
        </p:grpSpPr>
        <p:sp>
          <p:nvSpPr>
            <p:cNvPr id="7" name="Oval 23"/>
            <p:cNvSpPr>
              <a:spLocks noChangeArrowheads="1"/>
            </p:cNvSpPr>
            <p:nvPr/>
          </p:nvSpPr>
          <p:spPr bwMode="auto">
            <a:xfrm>
              <a:off x="3072" y="2736"/>
              <a:ext cx="1488" cy="384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r>
                <a:rPr lang="en-US" sz="3200"/>
                <a:t>Bài học đến đây là kết thúc</a:t>
              </a:r>
              <a:endParaRPr lang="en-US" sz="30000">
                <a:solidFill>
                  <a:srgbClr val="FF0000"/>
                </a:solidFill>
              </a:endParaRPr>
            </a:p>
          </p:txBody>
        </p:sp>
        <p:pic>
          <p:nvPicPr>
            <p:cNvPr id="49168" name="Picture 24" descr="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2832"/>
              <a:ext cx="660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39018" y="1427164"/>
            <a:ext cx="925618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cô luôn dồi dào sức khoẻ và thành công trên con đường giảng dạy</a:t>
            </a:r>
          </a:p>
        </p:txBody>
      </p:sp>
      <p:pic>
        <p:nvPicPr>
          <p:cNvPr id="49160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59372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017" y="6010275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59118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467" y="5942014"/>
            <a:ext cx="7620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17" y="6010275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93725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8" descr="Picture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167" y="5943600"/>
            <a:ext cx="7620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89056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5"/>
            <a:ext cx="12192000" cy="6857999"/>
          </a:xfrm>
        </p:spPr>
      </p:pic>
      <p:sp>
        <p:nvSpPr>
          <p:cNvPr id="6" name="TextBox 5"/>
          <p:cNvSpPr txBox="1"/>
          <p:nvPr/>
        </p:nvSpPr>
        <p:spPr>
          <a:xfrm flipH="1">
            <a:off x="6647107" y="0"/>
            <a:ext cx="39471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 trường đầy nắng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quá bạn ơi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em vui chơi </a:t>
            </a:r>
          </a:p>
          <a:p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thông </a:t>
            </a:r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 phố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 tư mới mở</a:t>
            </a:r>
          </a:p>
          <a:p>
            <a:r>
              <a:rPr lang="en-US" sz="2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 hiệu bật lên</a:t>
            </a:r>
          </a:p>
          <a:p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0" descr="spring-smiley-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06" y="15765"/>
            <a:ext cx="2372711" cy="135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33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5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544491" y="470268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Đèn xanh đi liền</a:t>
            </a:r>
          </a:p>
        </p:txBody>
      </p:sp>
    </p:spTree>
    <p:extLst>
      <p:ext uri="{BB962C8B-B14F-4D97-AF65-F5344CB8AC3E}">
        <p14:creationId xmlns:p14="http://schemas.microsoft.com/office/powerpoint/2010/main" val="555100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1" y="4"/>
            <a:ext cx="12201821" cy="6857999"/>
          </a:xfrm>
        </p:spPr>
      </p:pic>
      <p:sp>
        <p:nvSpPr>
          <p:cNvPr id="5" name="TextBox 4"/>
          <p:cNvSpPr txBox="1"/>
          <p:nvPr/>
        </p:nvSpPr>
        <p:spPr>
          <a:xfrm>
            <a:off x="130632" y="117503"/>
            <a:ext cx="5016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Đèn đỏ dừng lại</a:t>
            </a:r>
          </a:p>
        </p:txBody>
      </p:sp>
    </p:spTree>
    <p:extLst>
      <p:ext uri="{BB962C8B-B14F-4D97-AF65-F5344CB8AC3E}">
        <p14:creationId xmlns:p14="http://schemas.microsoft.com/office/powerpoint/2010/main" val="1472246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1228344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43694" y="130630"/>
            <a:ext cx="4598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Đèn vàng chớ ngại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91440" y="5286539"/>
            <a:ext cx="12283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Chờ nhé bạn ơi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Cùng học cùng chơi</a:t>
            </a:r>
          </a:p>
          <a:p>
            <a:r>
              <a:rPr lang="en-US" sz="3200" b="1" dirty="0">
                <a:solidFill>
                  <a:srgbClr val="FFFF00"/>
                </a:solidFill>
              </a:rPr>
              <a:t>Theo lời cô giáo</a:t>
            </a:r>
          </a:p>
        </p:txBody>
      </p:sp>
    </p:spTree>
    <p:extLst>
      <p:ext uri="{BB962C8B-B14F-4D97-AF65-F5344CB8AC3E}">
        <p14:creationId xmlns:p14="http://schemas.microsoft.com/office/powerpoint/2010/main" val="808647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3400" y="381000"/>
            <a:ext cx="11176000" cy="6096000"/>
          </a:xfrm>
          <a:prstGeom prst="rect">
            <a:avLst/>
          </a:prstGeom>
          <a:gradFill rotWithShape="1">
            <a:gsLst>
              <a:gs pos="0">
                <a:srgbClr val="000099"/>
              </a:gs>
              <a:gs pos="50000">
                <a:srgbClr val="0000FF"/>
              </a:gs>
              <a:gs pos="100000">
                <a:srgbClr val="00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43011" name="Picture 3" descr="Nen trong do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3338"/>
            <a:ext cx="12192000" cy="68580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6400" y="609600"/>
            <a:ext cx="2641600" cy="106680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>
            <a:outerShdw dist="135003" dir="2928844" algn="ctr" rotWithShape="0">
              <a:schemeClr val="bg1"/>
            </a:outerShdw>
          </a:effectLst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4517" name="WordArt 5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609600" y="762000"/>
            <a:ext cx="21336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63500" dir="3187806" algn="ctr" rotWithShape="0">
                    <a:srgbClr val="FFFFFF"/>
                  </a:outerShdw>
                </a:effectLst>
                <a:cs typeface="Arial"/>
              </a:rPr>
              <a:t>Trò chơi</a:t>
            </a:r>
          </a:p>
        </p:txBody>
      </p:sp>
      <p:pic>
        <p:nvPicPr>
          <p:cNvPr id="43014" name="Picture 7" descr="DSTARS-P"/>
          <p:cNvPicPr>
            <a:picLocks noChangeAspect="1" noChangeArrowheads="1" noCrop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1219200"/>
            <a:ext cx="508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8" descr="BIRDSW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484" y="0"/>
            <a:ext cx="108161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6" name="Group 9"/>
          <p:cNvGrpSpPr>
            <a:grpSpLocks/>
          </p:cNvGrpSpPr>
          <p:nvPr/>
        </p:nvGrpSpPr>
        <p:grpSpPr bwMode="auto">
          <a:xfrm>
            <a:off x="279400" y="2362200"/>
            <a:ext cx="2260600" cy="1524000"/>
            <a:chOff x="240" y="1008"/>
            <a:chExt cx="1178" cy="1410"/>
          </a:xfrm>
        </p:grpSpPr>
        <p:pic>
          <p:nvPicPr>
            <p:cNvPr id="43025" name="Picture 10" descr="ghi chu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08"/>
              <a:ext cx="1178" cy="1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6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03" y="1545"/>
              <a:ext cx="1115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vi-VN" sz="3600" kern="10">
                  <a:ln w="9525">
                    <a:solidFill>
                      <a:srgbClr val="FF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FFFFFF"/>
                    </a:outerShdw>
                  </a:effectLst>
                  <a:cs typeface="Arial"/>
                </a:rPr>
                <a:t>Có thưởng!</a:t>
              </a:r>
            </a:p>
          </p:txBody>
        </p:sp>
      </p:grpSp>
      <p:pic>
        <p:nvPicPr>
          <p:cNvPr id="64524" name="Picture 12" descr="Teu dung xanh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54">
            <a:off x="3352801" y="-1981200"/>
            <a:ext cx="17970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Picture 31" descr="mouse3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52000" y="3810000"/>
            <a:ext cx="2540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Picture 5" descr="Bauernbar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5486400"/>
            <a:ext cx="1066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45" name="WordArt 33"/>
          <p:cNvSpPr>
            <a:spLocks noChangeArrowheads="1" noChangeShapeType="1" noTextEdit="1"/>
          </p:cNvSpPr>
          <p:nvPr/>
        </p:nvSpPr>
        <p:spPr bwMode="auto">
          <a:xfrm>
            <a:off x="5486400" y="3962400"/>
            <a:ext cx="91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CC"/>
                </a:solidFill>
                <a:cs typeface="Arial"/>
              </a:rPr>
              <a:t>?</a:t>
            </a:r>
          </a:p>
        </p:txBody>
      </p:sp>
      <p:sp>
        <p:nvSpPr>
          <p:cNvPr id="64546" name="WordArt 34"/>
          <p:cNvSpPr>
            <a:spLocks noChangeArrowheads="1" noChangeShapeType="1" noTextEdit="1"/>
          </p:cNvSpPr>
          <p:nvPr/>
        </p:nvSpPr>
        <p:spPr bwMode="auto">
          <a:xfrm>
            <a:off x="6604003" y="4572000"/>
            <a:ext cx="1028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cs typeface="Arial"/>
              </a:rPr>
              <a:t>?</a:t>
            </a:r>
          </a:p>
        </p:txBody>
      </p:sp>
      <p:sp>
        <p:nvSpPr>
          <p:cNvPr id="64547" name="WordArt 35"/>
          <p:cNvSpPr>
            <a:spLocks noChangeArrowheads="1" noChangeShapeType="1" noTextEdit="1"/>
          </p:cNvSpPr>
          <p:nvPr/>
        </p:nvSpPr>
        <p:spPr bwMode="auto">
          <a:xfrm>
            <a:off x="4470403" y="4648200"/>
            <a:ext cx="10287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FF"/>
                </a:solidFill>
                <a:cs typeface="Arial"/>
              </a:rPr>
              <a:t>?</a:t>
            </a:r>
          </a:p>
        </p:txBody>
      </p:sp>
      <p:sp>
        <p:nvSpPr>
          <p:cNvPr id="43023" name="TextBox 1"/>
          <p:cNvSpPr txBox="1">
            <a:spLocks noChangeArrowheads="1"/>
          </p:cNvSpPr>
          <p:nvPr/>
        </p:nvSpPr>
        <p:spPr bwMode="auto">
          <a:xfrm>
            <a:off x="3144314" y="1908062"/>
            <a:ext cx="794808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6000" b="1">
                <a:solidFill>
                  <a:srgbClr val="FFFF00"/>
                </a:solidFill>
              </a:rPr>
              <a:t>Ai thông minh nhất</a:t>
            </a:r>
          </a:p>
        </p:txBody>
      </p:sp>
      <p:sp>
        <p:nvSpPr>
          <p:cNvPr id="43024" name="Rectangle 1"/>
          <p:cNvSpPr>
            <a:spLocks noChangeArrowheads="1"/>
          </p:cNvSpPr>
          <p:nvPr/>
        </p:nvSpPr>
        <p:spPr bwMode="auto">
          <a:xfrm>
            <a:off x="1617136" y="3522670"/>
            <a:ext cx="89429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Chúng mình đọc thơ rất hay cô sẽ thưởng cho các con trò chơi “Ai thông minh nhất” Để chơi được trò chơi cô chia lớp thành 2 đội. (Đội áo đỏ và  Đội áo vàng). </a:t>
            </a:r>
            <a:endParaRPr lang="vi-VN" sz="3200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9031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7.77778E-6 C -0.00624 0.00278 -0.01249 0.00556 -0.01874 0.00834 C -0.02499 0.01112 8.88889E-6 0.01667 8.88889E-6 0.01667 C 0.00626 0.01528 0.01251 0.01251 0.01876 0.01251 C 0.02205 0.01251 0.01268 0.01667 0.00938 0.01667 C 0.00712 0.01667 0.01355 0.0139 0.01563 0.01251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0.07777 C -0.03055 0.0949 -0.04219 0.10601 -0.04583 0.1199 C -0.04757 0.12685 -0.04809 0.13356 -0.05139 0.13981 C -0.05347 0.14282 -0.05555 0.1456 -0.05712 0.1493 C -0.06597 0.17338 -0.06719 0.1993 -0.07413 0.22361 C -0.07396 0.23009 -0.07517 0.26875 -0.0684 0.28495 C -0.06701 0.28842 -0.06441 0.29143 -0.06285 0.29537 C -0.05382 0.31944 -0.05625 0.33981 -0.03177 0.34976 C -0.02048 0.34861 -0.0092 0.34884 0.00191 0.34606 C 0.0125 0.34375 0.02743 0.3243 0.03594 0.3155 C 0.04271 0.3081 0.0441 0.30324 0.05261 0.29861 C 0.05816 0.29583 0.06962 0.29166 0.06962 0.29166 C 0.09583 0.2949 0.10347 0.29166 0.11997 0.31226 C 0.12344 0.32916 0.13073 0.3375 0.13715 0.353 C 0.14219 0.3655 0.14167 0.375 0.14844 0.38703 C 0.1507 0.4 0.15469 0.41203 0.15695 0.425 C 0.15781 0.43055 0.15903 0.43611 0.1599 0.44189 C 0.16094 0.44953 0.16129 0.45763 0.1625 0.4655 C 0.1632 0.47013 0.1625 0.47638 0.16511 0.47916 C 0.16979 0.48402 0.18229 0.48611 0.18229 0.48634 C 0.19688 0.48148 0.19948 0.48194 0.21042 0.46921 C 0.21458 0.45393 0.22292 0.44166 0.23021 0.42824 C 0.23472 0.4199 0.23802 0.40625 0.24132 0.39722 C 0.24722 0.38055 0.25642 0.36458 0.26389 0.34976 C 0.26545 0.34675 0.26545 0.34259 0.26667 0.33935 C 0.27344 0.32106 0.27726 0.30185 0.28629 0.28495 C 0.28715 0.28055 0.28715 0.27546 0.28924 0.27129 C 0.29115 0.26736 0.29497 0.26504 0.29774 0.26111 C 0.29931 0.25787 0.30052 0.25393 0.3033 0.25138 C 0.30521 0.24814 0.30886 0.24675 0.31111 0.24421 C 0.31563 0.24074 0.31875 0.23611 0.32292 0.23402 C 0.3283 0.23055 0.33976 0.22708 0.33976 0.22731 C 0.35695 0.23009 0.36458 0.23148 0.37917 0.2405 C 0.38125 0.24421 0.38212 0.24861 0.3849 0.25138 C 0.39653 0.2618 0.40938 0.26296 0.41858 0.27847 C 0.42396 0.2868 0.42761 0.30324 0.42986 0.31226 C 0.43472 0.32847 0.44184 0.3456 0.44948 0.35972 C 0.45295 0.37986 0.45851 0.39861 0.46389 0.41805 C 0.46528 0.42222 0.46528 0.42731 0.46649 0.43148 C 0.46806 0.43541 0.47049 0.43819 0.47222 0.44189 C 0.47327 0.4449 0.47292 0.4493 0.475 0.45208 C 0.47934 0.45856 0.4941 0.46388 0.50017 0.46921 C 0.50695 0.46805 0.51389 0.46805 0.52031 0.4655 C 0.53281 0.46088 0.52986 0.44699 0.53403 0.43495 C 0.53559 0.43101 0.53785 0.42824 0.53976 0.425 C 0.54514 0.39166 0.53854 0.42106 0.54827 0.39722 C 0.54948 0.39398 0.54913 0.39027 0.55104 0.38703 C 0.55313 0.38379 0.55677 0.38263 0.55972 0.37986 C 0.56441 0.36273 0.5592 0.37638 0.57083 0.35972 C 0.57934 0.34814 0.58281 0.33819 0.59306 0.32939 C 0.61736 0.34884 0.58906 0.32291 0.60434 0.34606 C 0.60677 0.34953 0.61007 0.35092 0.61285 0.353 C 0.61806 0.3625 0.62083 0.3662 0.62431 0.37685 C 0.62639 0.38333 0.63004 0.39722 0.63004 0.39745 C 0.62708 0.4456 0.63455 0.44259 0.61563 0.46921 C 0.60365 0.48657 0.61302 0.48055 0.59879 0.48611 C 0.59271 0.49351 0.5882 0.50231 0.58195 0.50972 C 0.56094 0.53518 0.51892 0.53171 0.49462 0.53356 C 0.4816 0.53425 0.4684 0.53611 0.45538 0.53657 C 0.35452 0.5331 0.35747 0.53125 0.24965 0.53657 C 0.22917 0.53842 0.20747 0.54722 0.18785 0.55393 C 0.18056 0.55694 0.175 0.56296 0.16788 0.56412 C 0.15695 0.56689 0.14566 0.56666 0.1342 0.56759 C 0.13056 0.56875 0.12639 0.56851 0.12292 0.57083 C 0.11997 0.57361 0.1191 0.578 0.11719 0.58148 C 0.10642 0.60439 0.10677 0.63101 0.10347 0.65648 C 0.10417 0.67569 0.10486 0.69513 0.10625 0.71435 C 0.10677 0.72361 0.10729 0.73263 0.10903 0.74143 C 0.1092 0.74513 0.1092 0.74976 0.11163 0.75208 C 0.11702 0.75717 0.125 0.75625 0.13142 0.75879 C 0.13247 0.7618 0.13247 0.76666 0.1342 0.76898 C 0.14045 0.77638 0.16181 0.7699 0.16788 0.76898 C 0.17847 0.75648 0.18941 0.7375 0.20174 0.72777 C 0.20365 0.72453 0.20608 0.72129 0.20747 0.71759 C 0.20886 0.71458 0.20886 0.71018 0.21042 0.7074 C 0.21267 0.70347 0.21667 0.70138 0.2191 0.69745 C 0.22136 0.69282 0.22205 0.68773 0.22448 0.68356 C 0.22674 0.67986 0.23038 0.67731 0.23299 0.67338 C 0.24323 0.65856 0.2474 0.6537 0.26094 0.64305 C 0.26875 0.62916 0.275 0.62777 0.28629 0.61898 C 0.29011 0.61597 0.29392 0.6125 0.29774 0.60879 C 0.30035 0.60555 0.30261 0.60115 0.30556 0.59861 C 0.31181 0.59375 0.33594 0.59189 0.33715 0.59166 C 0.34549 0.59328 0.36163 0.5956 0.37066 0.59861 C 0.37691 0.60069 0.38767 0.60555 0.38767 0.60578 C 0.38976 0.60879 0.39115 0.61273 0.3934 0.61597 C 0.39583 0.61828 0.40017 0.61898 0.40191 0.62245 C 0.40504 0.62847 0.40573 0.63588 0.40747 0.64305 C 0.41059 0.65416 0.41424 0.66527 0.4158 0.67708 C 0.41719 0.68588 0.41719 0.69537 0.41858 0.70416 C 0.42101 0.71736 0.42622 0.73194 0.42986 0.7449 C 0.4309 0.7493 0.43559 0.74976 0.43854 0.75208 C 0.44392 0.77222 0.43698 0.75393 0.44948 0.76898 C 0.4625 0.78425 0.44757 0.77592 0.46389 0.78263 C 0.47517 0.8037 0.48073 0.79583 0.50313 0.79282 C 0.5184 0.78101 0.51649 0.77222 0.52587 0.75532 C 0.52691 0.75092 0.52726 0.74629 0.52865 0.74143 C 0.52986 0.73703 0.53281 0.73287 0.53403 0.72777 C 0.53559 0.72245 0.53507 0.71666 0.53698 0.71064 C 0.53837 0.70717 0.5408 0.70439 0.54254 0.70069 C 0.55278 0.67939 0.55226 0.67291 0.57379 0.66666 C 0.58195 0.66805 0.59063 0.66805 0.59879 0.67013 C 0.60781 0.67268 0.61007 0.68356 0.61563 0.69027 C 0.61823 0.69305 0.62136 0.69513 0.62431 0.69745 C 0.62604 0.70069 0.62761 0.70486 0.63004 0.7074 C 0.63212 0.70995 0.63681 0.71064 0.63837 0.71435 C 0.64149 0.72013 0.64063 0.72893 0.6441 0.73472 C 0.64583 0.73796 0.64774 0.74143 0.64965 0.7449 C 0.64879 0.76088 0.65122 0.77777 0.64688 0.79282 C 0.6441 0.8037 0.63559 0.81088 0.63004 0.82013 C 0.61892 0.83796 0.60886 0.85902 0.59306 0.87106 C 0.59132 0.87453 0.59028 0.8787 0.58785 0.88125 C 0.58229 0.8868 0.56042 0.89027 0.55399 0.89143 C 0.52309 0.91111 0.55278 0.8949 0.48073 0.8949 C 0.46389 0.8949 0.44705 0.89722 0.42986 0.89838 C 0.30035 0.89606 0.18403 0.89213 0.05556 0.8949 C 0.00747 0.89282 -0.03021 0.89236 -0.07413 0.87453 C -0.07691 0.87106 -0.08194 0.86412 -0.08194 0.86435 " pathEditMode="relative" rAng="0" ptsTypes="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76" y="4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4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4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4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 animBg="1"/>
      <p:bldP spid="64545" grpId="0" animBg="1"/>
      <p:bldP spid="64545" grpId="1" animBg="1"/>
      <p:bldP spid="64546" grpId="0" animBg="1"/>
      <p:bldP spid="64546" grpId="1" animBg="1"/>
      <p:bldP spid="64547" grpId="0" animBg="1"/>
      <p:bldP spid="6454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8"/>
          <p:cNvSpPr txBox="1">
            <a:spLocks noChangeArrowheads="1"/>
          </p:cNvSpPr>
          <p:nvPr/>
        </p:nvSpPr>
        <p:spPr bwMode="auto">
          <a:xfrm>
            <a:off x="3860800" y="53340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3860800" y="457205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8" name="Text Box 10"/>
          <p:cNvSpPr txBox="1">
            <a:spLocks noChangeArrowheads="1"/>
          </p:cNvSpPr>
          <p:nvPr/>
        </p:nvSpPr>
        <p:spPr bwMode="auto">
          <a:xfrm>
            <a:off x="4165600" y="457205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267200" y="457205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/>
          </a:p>
        </p:txBody>
      </p:sp>
      <p:pic>
        <p:nvPicPr>
          <p:cNvPr id="26631" name="Picture 35" descr="!danc_c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37" descr="Picture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7600"/>
            <a:ext cx="111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D:\N\thuc tap cuoi khoa\LỚP LÁ\HINH DEN GIAO THONG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00" y="1827213"/>
            <a:ext cx="56642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0500" y="249622"/>
            <a:ext cx="8763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222268"/>
                </a:solidFill>
              </a:rPr>
              <a:t>Thứ tự các đèn trên cột đèn giao thông là đỏ, vàng, xanh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89703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29699" name="Picture 4" descr="illustration_cartoon_girl_B10-PSD-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3919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0" y="25146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7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4343401"/>
            <a:ext cx="24384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ongmu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5105400"/>
            <a:ext cx="118533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9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23622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0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76794">
            <a:off x="8534400" y="2286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1" descr="Picturechim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57201"/>
            <a:ext cx="2032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08000" y="1043483"/>
            <a:ext cx="13411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 xe máy không cần đội mũ bảo hiểm đúng hay sai?</a:t>
            </a:r>
          </a:p>
        </p:txBody>
      </p:sp>
    </p:spTree>
    <p:extLst>
      <p:ext uri="{BB962C8B-B14F-4D97-AF65-F5344CB8AC3E}">
        <p14:creationId xmlns:p14="http://schemas.microsoft.com/office/powerpoint/2010/main" val="29765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8"/>
          <p:cNvSpPr txBox="1">
            <a:spLocks noChangeArrowheads="1"/>
          </p:cNvSpPr>
          <p:nvPr/>
        </p:nvSpPr>
        <p:spPr bwMode="auto">
          <a:xfrm>
            <a:off x="3860800" y="5334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3" name="Text Box 9"/>
          <p:cNvSpPr txBox="1">
            <a:spLocks noChangeArrowheads="1"/>
          </p:cNvSpPr>
          <p:nvPr/>
        </p:nvSpPr>
        <p:spPr bwMode="auto">
          <a:xfrm>
            <a:off x="3860800" y="45720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4165600" y="457203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4267200" y="457203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pic>
        <p:nvPicPr>
          <p:cNvPr id="30726" name="Picture 20" descr="spring-smiley-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52400"/>
            <a:ext cx="3556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5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36" descr="!danc_c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3149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7" descr="Picture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657600"/>
            <a:ext cx="1117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58"/>
          <a:stretch>
            <a:fillRect/>
          </a:stretch>
        </p:blipFill>
        <p:spPr bwMode="auto">
          <a:xfrm>
            <a:off x="1117600" y="2057400"/>
            <a:ext cx="10464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11270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6,1885064424,C:\Users\Administrator\Desktop\MN\eMyeunhaem.docx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6C54337-B26E-4DD8-B9B0-77D0DBBF67E2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59F4175-5194-4622-AC21-6ECA44493177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9A8066-1ECB-47C3-B8DC-1B6BEBF3CF5B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9C94CD0C-51D6-4236-8FE5-3EF9B6E5E3A7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44F0F5A-9D0C-44A3-A3E2-6CB6AD783CF7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C877AD0A-A186-4086-8467-E788356DD0B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B1758DE-E67D-4215-855E-9D16261B1F1D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E34610AF-45CF-4A18-83CA-65930D8F74D0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501</TotalTime>
  <Words>216</Words>
  <Application>Microsoft Office PowerPoint</Application>
  <PresentationFormat>Widescreen</PresentationFormat>
  <Paragraphs>31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Ion Boardroom</vt:lpstr>
      <vt:lpstr>Default Design</vt:lpstr>
      <vt:lpstr>3_Default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TRIỂNLĨNH VỰC PHÁT : PTNN - LQVH THƠ: Chúng em học luật giao thông Lớp mẫu giáo 4 - 5 tuổi Thời gian:  20 - 25 phút Giáo viên dạy: Hoàng Thị Vỹ</dc:title>
  <dc:creator>HOÀNG SEN</dc:creator>
  <cp:lastModifiedBy>Administrator</cp:lastModifiedBy>
  <cp:revision>22</cp:revision>
  <dcterms:created xsi:type="dcterms:W3CDTF">2019-04-09T13:55:34Z</dcterms:created>
  <dcterms:modified xsi:type="dcterms:W3CDTF">2026-03-11T03:00:29Z</dcterms:modified>
</cp:coreProperties>
</file>