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9" r:id="rId3"/>
    <p:sldId id="315" r:id="rId4"/>
    <p:sldId id="275" r:id="rId5"/>
    <p:sldId id="263" r:id="rId6"/>
    <p:sldId id="297" r:id="rId7"/>
    <p:sldId id="293" r:id="rId8"/>
    <p:sldId id="296" r:id="rId9"/>
    <p:sldId id="298" r:id="rId10"/>
    <p:sldId id="305" r:id="rId11"/>
    <p:sldId id="304" r:id="rId12"/>
    <p:sldId id="307" r:id="rId13"/>
    <p:sldId id="308" r:id="rId14"/>
    <p:sldId id="311" r:id="rId15"/>
    <p:sldId id="313" r:id="rId16"/>
    <p:sldId id="31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02/02/2026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02/02/2026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8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3028386"/>
            <a:ext cx="8001000" cy="46184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vi-VN" sz="23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0653" y="4339661"/>
            <a:ext cx="5110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2863" y="3056320"/>
            <a:ext cx="644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trong phạm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4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FFB0-D8A2-4358-B7C4-B4593A542645}"/>
              </a:ext>
            </a:extLst>
          </p:cNvPr>
          <p:cNvSpPr txBox="1"/>
          <p:nvPr/>
        </p:nvSpPr>
        <p:spPr>
          <a:xfrm>
            <a:off x="2520476" y="186653"/>
            <a:ext cx="6989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 defTabSz="457200"/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alt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endParaRPr lang="en-US" altLang="en-US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3CE66-C910-4B2E-894C-3DEA04AF9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6108" y="1053344"/>
            <a:ext cx="799783" cy="799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5673B-A2E7-477A-974A-0E3350DE56C2}"/>
              </a:ext>
            </a:extLst>
          </p:cNvPr>
          <p:cNvSpPr txBox="1"/>
          <p:nvPr/>
        </p:nvSpPr>
        <p:spPr>
          <a:xfrm>
            <a:off x="3048000" y="5100471"/>
            <a:ext cx="6096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nhỡ B3</a:t>
            </a:r>
            <a:endParaRPr sz="2800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vị trí thứ mấy trong dãy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971800" y="3926920"/>
            <a:ext cx="178286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4648200" y="39269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1" y="3926920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6705600" y="38507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Pictures\con mè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78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4382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96" y="1463041"/>
            <a:ext cx="1990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3600" y="3073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1" y="228601"/>
            <a:ext cx="8404225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 mấy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để được số lượng là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68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7336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795394" y="24791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64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 ở vị trí thứ mấy trong dãy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048000" y="4228799"/>
            <a:ext cx="178286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7" name="Rectangle 36"/>
          <p:cNvSpPr/>
          <p:nvPr/>
        </p:nvSpPr>
        <p:spPr>
          <a:xfrm>
            <a:off x="4648200" y="4228799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/>
          </a:p>
        </p:txBody>
      </p:sp>
      <p:sp>
        <p:nvSpPr>
          <p:cNvPr id="38" name="Rectangle 37"/>
          <p:cNvSpPr/>
          <p:nvPr/>
        </p:nvSpPr>
        <p:spPr>
          <a:xfrm>
            <a:off x="2133601" y="4204732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2994" y="42317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3" y="2428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2514601"/>
            <a:ext cx="2105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460625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24298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14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6" grpId="0"/>
      <p:bldP spid="37" grpId="0"/>
      <p:bldP spid="38" grpId="0"/>
      <p:bldP spid="38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5545810" y="2893555"/>
            <a:ext cx="616736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1562948" y="2595488"/>
            <a:ext cx="5475771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52626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4627904" y="3469945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62600" y="609600"/>
            <a:ext cx="2491596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5943600" y="5886272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3124201" y="551964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7514832" y="3408145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438714" y="5715001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4267200" y="5733872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vi-VN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620B5-053F-D42E-3C29-F926F640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1E2E-4D31-3535-8DAF-DF1D2768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42588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F1F4F-92C6-F317-2A66-E68D1F7BC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F0DC-22ED-F634-A02E-00FEF677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 định tổ chức</a:t>
            </a:r>
            <a:br>
              <a:rPr 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 bài hát “ Đếm số”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2975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4.</a:t>
            </a:r>
            <a:endParaRPr lang="vi-VN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622" y="1447801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4478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9" y="13716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3892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7620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1"/>
            <a:ext cx="36703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81481E-6 L 0.375 0.006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7.40741E-7 L 0.52917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63489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888" y="410082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6507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76506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4930" y="426101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654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5240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4654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78" y="1447801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255 L -0.03733 -0.04305 C -0.04913 -0.05324 -0.06632 -0.0581 -0.08455 -0.0581 C -0.10521 -0.0581 -0.12153 -0.05324 -0.13333 -0.04305 L -0.18854 0.00255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116 L 0.07535 -0.04051 C 0.08837 -0.04931 0.10764 -0.05394 0.12761 -0.05394 C 0.15053 -0.05394 0.16875 -0.04931 0.18178 -0.04051 L 0.24323 -0.00116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6507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48" y="38100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32530" y="441341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61642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4478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48" y="14478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40" y="1371601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97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3947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906001" y="5972176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3" name="Group 23552"/>
          <p:cNvGrpSpPr/>
          <p:nvPr/>
        </p:nvGrpSpPr>
        <p:grpSpPr>
          <a:xfrm>
            <a:off x="6515100" y="1060328"/>
            <a:ext cx="2476500" cy="2368673"/>
            <a:chOff x="4991100" y="1060327"/>
            <a:chExt cx="2476500" cy="2368673"/>
          </a:xfrm>
        </p:grpSpPr>
        <p:grpSp>
          <p:nvGrpSpPr>
            <p:cNvPr id="5" name="Group 4"/>
            <p:cNvGrpSpPr/>
            <p:nvPr/>
          </p:nvGrpSpPr>
          <p:grpSpPr>
            <a:xfrm>
              <a:off x="4991100" y="1060327"/>
              <a:ext cx="2476500" cy="2368673"/>
              <a:chOff x="4394442" y="1057275"/>
              <a:chExt cx="2476500" cy="236867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94442" y="1063748"/>
                <a:ext cx="2476500" cy="2362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D:\Pictures\ba con chim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183" y="1057275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5943600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0280" y="26670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2</a:t>
              </a:r>
            </a:p>
          </p:txBody>
        </p:sp>
      </p:grpSp>
      <p:grpSp>
        <p:nvGrpSpPr>
          <p:cNvPr id="23567" name="Group 23566"/>
          <p:cNvGrpSpPr/>
          <p:nvPr/>
        </p:nvGrpSpPr>
        <p:grpSpPr>
          <a:xfrm>
            <a:off x="5638800" y="3733800"/>
            <a:ext cx="3503308" cy="2895600"/>
            <a:chOff x="4114800" y="3733800"/>
            <a:chExt cx="3503308" cy="2895600"/>
          </a:xfrm>
        </p:grpSpPr>
        <p:pic>
          <p:nvPicPr>
            <p:cNvPr id="1033" name="Picture 9" descr="D:\Pictures\2 con vit dep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733800"/>
              <a:ext cx="3503308" cy="288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7" name="Oval 23556"/>
            <p:cNvSpPr/>
            <p:nvPr/>
          </p:nvSpPr>
          <p:spPr>
            <a:xfrm>
              <a:off x="6781800" y="5940068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8" name="TextBox 23557"/>
            <p:cNvSpPr txBox="1"/>
            <p:nvPr/>
          </p:nvSpPr>
          <p:spPr>
            <a:xfrm>
              <a:off x="6934200" y="5921514"/>
              <a:ext cx="49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4</a:t>
              </a:r>
            </a:p>
          </p:txBody>
        </p:sp>
      </p:grpSp>
      <p:grpSp>
        <p:nvGrpSpPr>
          <p:cNvPr id="23560" name="Group 23559"/>
          <p:cNvGrpSpPr/>
          <p:nvPr/>
        </p:nvGrpSpPr>
        <p:grpSpPr>
          <a:xfrm>
            <a:off x="2168178" y="1053588"/>
            <a:ext cx="2480023" cy="2527812"/>
            <a:chOff x="487826" y="1053588"/>
            <a:chExt cx="2480023" cy="2527812"/>
          </a:xfrm>
        </p:grpSpPr>
        <p:sp>
          <p:nvSpPr>
            <p:cNvPr id="3" name="Oval 2"/>
            <p:cNvSpPr/>
            <p:nvPr/>
          </p:nvSpPr>
          <p:spPr>
            <a:xfrm>
              <a:off x="487826" y="1053588"/>
              <a:ext cx="2480023" cy="2527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6812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1680" y="2667000"/>
              <a:ext cx="466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1</a:t>
              </a:r>
            </a:p>
          </p:txBody>
        </p:sp>
        <p:pic>
          <p:nvPicPr>
            <p:cNvPr id="1032" name="Picture 8" descr="D:\Pictures\gà trông dep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78" y="1416589"/>
              <a:ext cx="1457643" cy="173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66" name="Group 23565"/>
          <p:cNvGrpSpPr/>
          <p:nvPr/>
        </p:nvGrpSpPr>
        <p:grpSpPr>
          <a:xfrm>
            <a:off x="1752600" y="3962401"/>
            <a:ext cx="3581400" cy="2503689"/>
            <a:chOff x="228600" y="3962400"/>
            <a:chExt cx="3581400" cy="2503689"/>
          </a:xfrm>
        </p:grpSpPr>
        <p:sp>
          <p:nvSpPr>
            <p:cNvPr id="23565" name="Rectangle 23564"/>
            <p:cNvSpPr/>
            <p:nvPr/>
          </p:nvSpPr>
          <p:spPr>
            <a:xfrm>
              <a:off x="228600" y="3962400"/>
              <a:ext cx="3581400" cy="25036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62" name="Group 23561"/>
            <p:cNvGrpSpPr/>
            <p:nvPr/>
          </p:nvGrpSpPr>
          <p:grpSpPr>
            <a:xfrm>
              <a:off x="2998724" y="5616714"/>
              <a:ext cx="658876" cy="707886"/>
              <a:chOff x="2249711" y="5598160"/>
              <a:chExt cx="658876" cy="707886"/>
            </a:xfrm>
          </p:grpSpPr>
          <p:sp>
            <p:nvSpPr>
              <p:cNvPr id="23552" name="Oval 23551"/>
              <p:cNvSpPr/>
              <p:nvPr/>
            </p:nvSpPr>
            <p:spPr>
              <a:xfrm>
                <a:off x="2249711" y="5638800"/>
                <a:ext cx="658876" cy="6334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5" name="TextBox 23554"/>
              <p:cNvSpPr txBox="1"/>
              <p:nvPr/>
            </p:nvSpPr>
            <p:spPr>
              <a:xfrm>
                <a:off x="2354539" y="5598160"/>
                <a:ext cx="388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3</a:t>
                </a:r>
              </a:p>
            </p:txBody>
          </p:sp>
        </p:grpSp>
        <p:pic>
          <p:nvPicPr>
            <p:cNvPr id="1034" name="Picture 10" descr="D:\Pictures\con cá 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" y="4003040"/>
              <a:ext cx="2641376" cy="2416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276</Words>
  <Application>Microsoft Office PowerPoint</Application>
  <PresentationFormat>Widescreen</PresentationFormat>
  <Paragraphs>98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Times New Roman</vt:lpstr>
      <vt:lpstr>Office Theme</vt:lpstr>
      <vt:lpstr>1_Office Theme</vt:lpstr>
      <vt:lpstr>          Lĩnh vực phát triển nhận thức      </vt:lpstr>
      <vt:lpstr>Ổn định tổ chức Hát bài hát “ Đếm số”</vt:lpstr>
      <vt:lpstr>Dạy trẻ nhận biết số 4, số lượng và số thứ tự trong phạm vi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Administrator</cp:lastModifiedBy>
  <cp:revision>185</cp:revision>
  <dcterms:created xsi:type="dcterms:W3CDTF">2016-10-17T08:30:31Z</dcterms:created>
  <dcterms:modified xsi:type="dcterms:W3CDTF">2026-02-02T10:13:16Z</dcterms:modified>
</cp:coreProperties>
</file>