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2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6" r:id="rId3"/>
    <p:sldId id="257" r:id="rId4"/>
    <p:sldId id="258" r:id="rId5"/>
    <p:sldId id="259" r:id="rId6"/>
    <p:sldId id="260" r:id="rId7"/>
    <p:sldId id="265" r:id="rId8"/>
    <p:sldId id="261" r:id="rId9"/>
    <p:sldId id="262" r:id="rId10"/>
    <p:sldId id="264" r:id="rId11"/>
    <p:sldId id="263" r:id="rId12"/>
    <p:sldId id="266" r:id="rId13"/>
    <p:sldId id="268" r:id="rId14"/>
    <p:sldId id="267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A3937-34A4-40CD-AD71-CBDD0074CC16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2BB20-3D59-4735-AF0C-5CE9F5697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8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83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17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78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3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98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89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46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46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48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58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37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BB20-3D59-4735-AF0C-5CE9F569769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87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27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3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9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3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7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0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9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9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1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19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0B302-1CBB-46CA-9F2E-8DACFA509941}" type="datetimeFigureOut">
              <a:rPr lang="en-US" smtClean="0"/>
              <a:t>11/2/2026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B310-8E08-4655-BD37-92449446A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3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4610524-6DD5-36A5-5606-203F8EBE46FA}"/>
              </a:ext>
            </a:extLst>
          </p:cNvPr>
          <p:cNvSpPr/>
          <p:nvPr/>
        </p:nvSpPr>
        <p:spPr>
          <a:xfrm>
            <a:off x="376519" y="2562673"/>
            <a:ext cx="1181548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LĨNH VỰC PHÁT TRIỂN NGÔN NGỮ</a:t>
            </a:r>
            <a:endParaRPr kumimoji="0" lang="en-US" sz="28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190C37-1160-A109-C69B-A15A0DCED9CC}"/>
              </a:ext>
            </a:extLst>
          </p:cNvPr>
          <p:cNvSpPr/>
          <p:nvPr/>
        </p:nvSpPr>
        <p:spPr>
          <a:xfrm>
            <a:off x="937738" y="3471947"/>
            <a:ext cx="10508776" cy="136618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>
                <a:gd name="adj" fmla="val 97876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rgbClr val="4472C4">
                      <a:satMod val="175000"/>
                      <a:alpha val="40000"/>
                    </a:srgbClr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Đề tài: Làm quen chữ cái p,q</a:t>
            </a:r>
            <a:endParaRPr kumimoji="0" lang="en-US" sz="5400" b="1" i="0" u="none" strike="noStrike" kern="1200" cap="none" spc="0" normalizeH="0" baseline="0" noProof="0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rgbClr val="4472C4">
                    <a:satMod val="175000"/>
                    <a:alpha val="40000"/>
                  </a:srgbClr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CCA9B2-56E3-2AB6-00FA-C250CDD04FA3}"/>
              </a:ext>
            </a:extLst>
          </p:cNvPr>
          <p:cNvSpPr txBox="1"/>
          <p:nvPr/>
        </p:nvSpPr>
        <p:spPr>
          <a:xfrm>
            <a:off x="4217719" y="5087015"/>
            <a:ext cx="5199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Palatin" pitchFamily="2" charset="0"/>
                <a:ea typeface="+mn-ea"/>
                <a:cs typeface="+mn-cs"/>
              </a:rPr>
              <a:t>Lứa tuổi: 5-6</a:t>
            </a:r>
            <a:r>
              <a:rPr lang="en-US" sz="3600" b="1">
                <a:solidFill>
                  <a:prstClr val="black"/>
                </a:solidFill>
                <a:latin typeface="VNI-Palatin" pitchFamily="2" charset="0"/>
              </a:rPr>
              <a:t>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Palatin" pitchFamily="2" charset="0"/>
                <a:ea typeface="+mn-ea"/>
                <a:cs typeface="+mn-cs"/>
              </a:rPr>
              <a:t>tuổi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>
                <a:solidFill>
                  <a:prstClr val="black"/>
                </a:solidFill>
                <a:latin typeface="VNI-Palatin" pitchFamily="2" charset="0"/>
              </a:rPr>
              <a:t>L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Palatin" pitchFamily="2" charset="0"/>
                <a:ea typeface="+mn-ea"/>
                <a:cs typeface="+mn-cs"/>
              </a:rPr>
              <a:t>ỚP MGL A3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Palatin" pitchFamily="2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831643-6902-970A-7F4C-10DC81AA62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909" y="1362930"/>
            <a:ext cx="1075299" cy="1075299"/>
          </a:xfrm>
          <a:prstGeom prst="rect">
            <a:avLst/>
          </a:prstGeom>
        </p:spPr>
      </p:pic>
      <p:sp>
        <p:nvSpPr>
          <p:cNvPr id="10" name="TextBox 5">
            <a:extLst>
              <a:ext uri="{FF2B5EF4-FFF2-40B4-BE49-F238E27FC236}">
                <a16:creationId xmlns:a16="http://schemas.microsoft.com/office/drawing/2014/main" id="{2ACE3100-B862-C5ED-BFBA-EB17637AB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085" y="408823"/>
            <a:ext cx="880408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UỶ BAN NHÂN </a:t>
            </a:r>
            <a:r>
              <a:rPr kumimoji="0" lang="en-US" altLang="en-US" sz="2800" b="1" i="0" u="none" strike="noStrike" kern="1200" cap="none" spc="0" normalizeH="0" baseline="0" noProof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DÂN</a:t>
            </a:r>
            <a:r>
              <a:rPr kumimoji="0" lang="vi-VN" altLang="en-US" sz="2800" b="1" i="0" u="none" strike="noStrike" kern="1200" cap="none" spc="0" normalizeH="0" baseline="0" noProof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PHƯỜNG VIỆT HƯNG</a:t>
            </a:r>
            <a:endParaRPr kumimoji="0" lang="vi-VN" altLang="en-US" sz="2800" b="1" i="0" u="none" strike="noStrike" kern="1200" cap="none" spc="0" normalizeH="0" baseline="0" noProof="0" dirty="0">
              <a:ln>
                <a:solidFill>
                  <a:srgbClr val="0070C0"/>
                </a:solidFill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</a:t>
            </a:r>
            <a:r>
              <a:rPr kumimoji="0" lang="en-GB" altLang="en-US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 HƯNG</a:t>
            </a:r>
            <a:endParaRPr kumimoji="0" lang="en-US" altLang="en-US" sz="2800" b="1" i="0" u="none" strike="noStrike" kern="1200" cap="none" spc="0" normalizeH="0" baseline="0" noProof="0" dirty="0">
              <a:ln>
                <a:solidFill>
                  <a:srgbClr val="0070C0"/>
                </a:solidFill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341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9168" y="1407560"/>
            <a:ext cx="3193915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.VnAvant" panose="020B7200000000000000" pitchFamily="34" charset="0"/>
              </a:rPr>
              <a:t>Q</a:t>
            </a:r>
            <a:endParaRPr lang="en-US" sz="3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.VnAvant" panose="020B7200000000000000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86034" y="791110"/>
            <a:ext cx="3283278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.VnAvant" panose="020B7200000000000000" pitchFamily="34" charset="0"/>
              </a:rPr>
              <a:t>q</a:t>
            </a:r>
            <a:endParaRPr lang="en-US" sz="3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  <a:latin typeface=".VnAvant" panose="020B7200000000000000" pitchFamily="34" charset="0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745" y="1540313"/>
            <a:ext cx="3606229" cy="459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71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88" y="0"/>
            <a:ext cx="11773154" cy="6858000"/>
          </a:xfrm>
        </p:spPr>
      </p:pic>
    </p:spTree>
    <p:extLst>
      <p:ext uri="{BB962C8B-B14F-4D97-AF65-F5344CB8AC3E}">
        <p14:creationId xmlns:p14="http://schemas.microsoft.com/office/powerpoint/2010/main" val="417205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4699" y="-2390686"/>
            <a:ext cx="5221301" cy="92486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9500" b="1" cap="none" spc="0" dirty="0">
                <a:ln/>
                <a:solidFill>
                  <a:schemeClr val="accent4"/>
                </a:solidFill>
                <a:effectLst/>
                <a:latin typeface=".VnAvant" panose="020B7200000000000000" pitchFamily="34" charset="0"/>
              </a:rPr>
              <a:t>p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2951" y="-2390686"/>
            <a:ext cx="5221301" cy="92486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9500" b="1" dirty="0">
                <a:ln/>
                <a:solidFill>
                  <a:srgbClr val="FF0000"/>
                </a:solidFill>
                <a:latin typeface=".VnAvant" panose="020B7200000000000000" pitchFamily="34" charset="0"/>
              </a:rPr>
              <a:t>q</a:t>
            </a:r>
            <a:endParaRPr lang="en-US" sz="59500" b="1" cap="none" spc="0" dirty="0">
              <a:ln/>
              <a:solidFill>
                <a:srgbClr val="FF0000"/>
              </a:solidFill>
              <a:effectLst/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340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513816" y="980691"/>
            <a:ext cx="3965825" cy="3965825"/>
            <a:chOff x="7483867" y="1987559"/>
            <a:chExt cx="2928135" cy="2928135"/>
          </a:xfrm>
        </p:grpSpPr>
        <p:sp>
          <p:nvSpPr>
            <p:cNvPr id="5" name="Oval 4"/>
            <p:cNvSpPr/>
            <p:nvPr/>
          </p:nvSpPr>
          <p:spPr>
            <a:xfrm>
              <a:off x="7483867" y="1987559"/>
              <a:ext cx="2928135" cy="292813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8177373" y="2681064"/>
              <a:ext cx="1541123" cy="1541123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9797219" y="1080356"/>
            <a:ext cx="1006867" cy="5777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7500" y="1080356"/>
            <a:ext cx="1006867" cy="5777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247500" y="980691"/>
            <a:ext cx="3965825" cy="3965825"/>
            <a:chOff x="7483867" y="1987559"/>
            <a:chExt cx="2928135" cy="2928135"/>
          </a:xfrm>
        </p:grpSpPr>
        <p:sp>
          <p:nvSpPr>
            <p:cNvPr id="10" name="Oval 9"/>
            <p:cNvSpPr/>
            <p:nvPr/>
          </p:nvSpPr>
          <p:spPr>
            <a:xfrm>
              <a:off x="7483867" y="1987559"/>
              <a:ext cx="2928135" cy="292813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8177373" y="2681064"/>
              <a:ext cx="1541123" cy="1541123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4475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PRING_QUIZ_SHAPE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SPRING_QUIZ_SHAPE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7570" y="1851660"/>
            <a:ext cx="7899400" cy="4445000"/>
          </a:xfrm>
          <a:prstGeom prst="rect">
            <a:avLst/>
          </a:prstGeom>
          <a:effectLst>
            <a:outerShdw blurRad="114300" dist="38100" dir="5400000" rotWithShape="0">
              <a:scrgbClr r="0" g="0" b="0">
                <a:alpha val="20000"/>
              </a:scrgbClr>
            </a:outerShdw>
          </a:effectLst>
        </p:spPr>
      </p:pic>
      <p:sp>
        <p:nvSpPr>
          <p:cNvPr id="6" name="ISPRING_QUIZ_SHAPE2"/>
          <p:cNvSpPr txBox="1"/>
          <p:nvPr/>
        </p:nvSpPr>
        <p:spPr>
          <a:xfrm>
            <a:off x="731520" y="411480"/>
            <a:ext cx="1072896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n-US" sz="300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Bài tập</a:t>
            </a:r>
          </a:p>
        </p:txBody>
      </p:sp>
      <p:pic>
        <p:nvPicPr>
          <p:cNvPr id="7" name="ISPRING_QUIZ_SHAPE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4180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8" name="ISPRING_QUIZ_SHAPE4"/>
          <p:cNvSpPr txBox="1"/>
          <p:nvPr/>
        </p:nvSpPr>
        <p:spPr>
          <a:xfrm>
            <a:off x="731520" y="1097280"/>
            <a:ext cx="1072896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n-US" sz="220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Click the </a:t>
            </a:r>
            <a:r>
              <a:rPr lang="en-US" sz="2200" b="1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Quiz</a:t>
            </a:r>
            <a:r>
              <a:rPr lang="en-US" sz="220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button to edit this object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190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074" y="409432"/>
            <a:ext cx="6271490" cy="417119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0" y="3946391"/>
            <a:ext cx="9575057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9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®Ìn pin</a:t>
            </a:r>
            <a:endParaRPr lang="en-US" sz="199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282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66272" y="3703290"/>
            <a:ext cx="1869423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9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®</a:t>
            </a:r>
            <a:endParaRPr lang="en-US" sz="199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29774" y="3703290"/>
            <a:ext cx="1818126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9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e</a:t>
            </a:r>
            <a:endParaRPr lang="en-US" sz="199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65815" y="3703290"/>
            <a:ext cx="1715534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9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n</a:t>
            </a:r>
            <a:endParaRPr lang="en-US" sz="199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76757" y="3629399"/>
            <a:ext cx="1869423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9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p</a:t>
            </a:r>
            <a:endParaRPr lang="en-US" sz="199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74252" y="3703290"/>
            <a:ext cx="797013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9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i</a:t>
            </a:r>
            <a:endParaRPr lang="en-US" sz="199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128690" y="3650177"/>
            <a:ext cx="1715534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9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n</a:t>
            </a:r>
            <a:endParaRPr lang="en-US" sz="199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 rot="2480800">
            <a:off x="2930887" y="4052665"/>
            <a:ext cx="719191" cy="3138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5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393227" y="136185"/>
            <a:ext cx="3097323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p</a:t>
            </a:r>
            <a:endParaRPr lang="en-US" sz="34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90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91164" y="1080356"/>
            <a:ext cx="1006867" cy="5777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791164" y="1083433"/>
            <a:ext cx="3965825" cy="3965825"/>
            <a:chOff x="7483867" y="1987559"/>
            <a:chExt cx="2928135" cy="2928135"/>
          </a:xfrm>
        </p:grpSpPr>
        <p:sp>
          <p:nvSpPr>
            <p:cNvPr id="5" name="Oval 4"/>
            <p:cNvSpPr/>
            <p:nvPr/>
          </p:nvSpPr>
          <p:spPr>
            <a:xfrm>
              <a:off x="7483867" y="1987559"/>
              <a:ext cx="2928135" cy="292813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8177373" y="2681064"/>
              <a:ext cx="1541123" cy="1541123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163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9168" y="1407560"/>
            <a:ext cx="3193915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.VnAvant" panose="020B7200000000000000" pitchFamily="34" charset="0"/>
              </a:rPr>
              <a:t>P</a:t>
            </a:r>
          </a:p>
        </p:txBody>
      </p:sp>
      <p:sp>
        <p:nvSpPr>
          <p:cNvPr id="6" name="Rectangle 5"/>
          <p:cNvSpPr/>
          <p:nvPr/>
        </p:nvSpPr>
        <p:spPr>
          <a:xfrm>
            <a:off x="4186034" y="791110"/>
            <a:ext cx="3283278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.VnAvant" panose="020B7200000000000000" pitchFamily="34" charset="0"/>
              </a:rPr>
              <a:t>p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499" y="1839075"/>
            <a:ext cx="3388058" cy="4868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4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7998"/>
            <a:ext cx="12192001" cy="6857606"/>
          </a:xfrm>
        </p:spPr>
      </p:pic>
    </p:spTree>
    <p:extLst>
      <p:ext uri="{BB962C8B-B14F-4D97-AF65-F5344CB8AC3E}">
        <p14:creationId xmlns:p14="http://schemas.microsoft.com/office/powerpoint/2010/main" val="731973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374376" y="-2250041"/>
            <a:ext cx="4043566" cy="92486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95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/>
                <a:latin typeface=".VnAvant" panose="020B7200000000000000" pitchFamily="34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224319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91164" y="1083433"/>
            <a:ext cx="3965825" cy="3965825"/>
            <a:chOff x="7483867" y="1987559"/>
            <a:chExt cx="2928135" cy="2928135"/>
          </a:xfrm>
        </p:grpSpPr>
        <p:sp>
          <p:nvSpPr>
            <p:cNvPr id="5" name="Oval 4"/>
            <p:cNvSpPr/>
            <p:nvPr/>
          </p:nvSpPr>
          <p:spPr>
            <a:xfrm>
              <a:off x="7483867" y="1987559"/>
              <a:ext cx="2928135" cy="2928135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8177373" y="2681064"/>
              <a:ext cx="1541123" cy="1541123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6817714" y="1027682"/>
            <a:ext cx="1006867" cy="5777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1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AE55B724-5C0F-4EFE-B54E-92421FBEE59F}"/>
  <p:tag name="ISPRING_RESOURCE_FOLDER" val="C:\Users\NGANDT\Desktop\lam quen chu cai pq\"/>
  <p:tag name="ISPRING_PRESENTATION_PATH" val="C:\Users\NGANDT\Desktop\lam quen chu cai pq.pptx"/>
  <p:tag name="ISPRING_PROJECT_VERSION" val="9"/>
  <p:tag name="ISPRING_PROJECT_FOLDER_UPDATED" val="1"/>
  <p:tag name="ISPRING_SCREEN_RECS_UPDATED" val="C:\Users\NGANDT\Desktop\lam quen chu cai pq\"/>
  <p:tag name="ISPRING_LMS_API_VERSION" val="SCORM 1.2"/>
  <p:tag name="ISPRING_ULTRA_SCORM_COURSE_ID" val="7BB991E5-D566-4730-976D-9E1FE1B78F82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0"/>
  <p:tag name="ISPRING_SCORM_RATE_SLIDES" val="0"/>
  <p:tag name="ISPRING_SCORM_PASSING_SCORE" val="80.000000"/>
  <p:tag name="ISPRING_PLAYERS_CUSTOMIZATION_2" val="UEsDBBQAAgAIAPNWyUzWo37aRwMAAOEJAAAUAAAAdW5pdmVyc2FsL3BsYXllci54bWytVltP2zAUfi4S/yHyO3ELY1yUghhStYcxIXVse6vc5DTxmtiZ7RDKr9+Jcw9pN6RVapUcn+/zuXw+rnf7ksTOMyjNpZiTmTslDghfBlyEc/L0bXFySW5vjo+8NGY7UA4P5iQTvACwmDgBaF/x1CD4kZloTjoGF5mJkyouFTc75D5H7man0ytyfDRBF6HnJDImvaY0z3OXa0SIUMs4K0i068uEpgo0CAOKlmEQp8Zem7+j8ZtIQc0uBd1Bpub9G1ckDceL5j2S/MyVKqSn0+mM/nz4svQjSNgJF9ow4QNxsJITW8o187cPMshi0IVt4pVBLsGYIghrm3jmms8uhaOVPyelwyoBrVkI2o1FSGjjV3PWBCWmtq6YCFaCPfOQFbmtdOVlW9SS6Egq42emQm9ht5ZMBavG3vH36EjE3iZmOqr4dC8Xy7/lVTLWb1W8j8ZiM8rWMdcRLnUhrXU8Cdrf1Utsja1sn2rZLgom4ij4nXEFgX393pyA6YyUGzYyt3G6OvdxAZ8WzDdS7e4RhtKtZOM2SnFLpbgW1HC4ze7LloLU2W6AmUxBXaqJ98wDkF+ZUrZfN0Zl4NGBscLSPtijZcpVk9qGeJFJ4vN/6E3hN2jNL32oMxbwPxrzGYmamnARwMuCo4+BBGtqAItd2FyTxm6xZxuTztZJ5zD1TO1JwKZgIo5hKgQ8+wEzjLZ2ug8Kiml08TM1wHYW9oIjHkYxfs0ow3B1L03C1HaUobOwFxxLfzsCbcx7gWslc8xQZ2mKA+Bt8d6uNx2hw5YMdNmI0aMj49DzM21kwl+t0ntz0lxbSR84vcdHzr5PDbpLeQO5mB5CDCZBL656LmwOEeBceOaQL3s8J5XVTXGIj8z64mkw4AvTYzFj6ulcGFZpaRnOcTBZWnrV5zhLBz4BbFgWm/tuQv3Lw0IHCY/fG2NcP/CsynzJX8HJeVD8NZidYamdCAq9z8nHy7MOA2oRJ2Nve2vat+NGiroOrkvtW/lr21HfUJVWSpntk5RX9aLElPPgE8oxVDITwUAAtmEVvY5xHt8pYE4MG8xodorHQ6Zz8gEfqpyvzq/alC9mVzXWxvVYblzG8o7rqAq4lR+tDlKTiFfNNXz8A1BLAwQUAAIACADqblpYzUfXPGgFAACqEwAAHQAAAHVuaXZlcnNhbC9jb21tb25fbWVzc2FnZXMubG5nrVjdittGFL4P5B0GQaCFdJMUEnqx6yDLs7ZYeeRI491NSxETaWIPqx9HP951r1r6AG0eoLShpKUhF4H0yqb0wiHv4T5Jz0iyY4cESbuBXdBIPt85c853fmb2718EPpryOBFReKDc2butIB66kSfC0YEypIdffKWgJGWhx/wo5AdKGCnofuv6tX2fhaOMjTg8X7+G0H7AkwSWSUuu3q2R8A6UQdvRzP5AJQ8dw+yaTlvvKi0tCiYsnCEjGkWffXnv3sWdu/c+379VytWBsfuqYewCoRzp7u0aQIRapuEAGjYcgk+p0qJiNf93gtLV4rnbTN4cUkMnWGmVD82kBxY+Bu3xavEr8lfzZ6JSfGhZmFDHNvQOdnTbISbNXWNgijtK62GUoTGbcpRGaCr4OUrHHMKaipijxBde/sGN4EWY8SplHbOv6sSxsE0tXaO6SZSWHcXx7GYOy7J0HMWgLkGeSNgjn3u5TiBQ/n0S8wRUsxQIhuAvHQv4ZRQwEe5Vqz4hhql2HHUwcPrYttUu+JhuNgVIO/DnIh3DN49HN0HFeehHzEOPYw6Apo3YZOILt/ilsCextHDgs1mlFZZ6opOuQ03TsB1MOus3SusMCJOCIcu5i6ar+T8NoSzVxhZsaDX/a3YJUSen/8XyNQPOzp+nyF3Nf2+G09O7PQP+qbSjvZyn6M3T5bNwjDwAzJphDTApMKrEgLrYAu7b9olpAV1xmPIYMTRhSXIexd4ObbcDXAWsE82EzNDoFjiVGGtgIIyA6hbH3E2rwcBKNSd8mWiwV2CkQ/NiIXMsyBJwOpQfn6c8t1bIrTA359gj/jiChPM5mxbJANrz7KvkvaEOidZz2pTAYxtDkA2Whe64phxk6wcTZjs9soTvJEGlTSWa0zZPodwoLWI2kTCPoDYeNZF4iG1wMrarZIh6rHfVPEpQCNdVal0FXSaLjj9DzHVBTrJpKqIsgTfSJVCr8ogke83U2PjBEFisq8ZHim2BCnTIVyMx5WBH7PG4UhE0Aw13ZFY9GOpfO4eqbuDOB6jHZiiMUsS8KQtdDmRzmYzpDL55wsu/Sdrn+p9k4jvE0rL23yjbBung0xtN7dnpNB/JCJamPJikVaqlw0rzL2OFTPGPmlBn65fTb2uYqJZufprIJCLI/KIlXTk+G8uaxqjSiCt6qn60PrUldtFqMEwwkKkYhg6/vlRPqm3rZjGaPQ3rS+rkEKQGReeC1qaHj6P60sQsAc7Gy7+hPLvL13LEkI8wsKFw9PbVavGLgHfZrJg/4uXLcFxfgd2DEOQbO+WBhH4R1Bc+Bq/sbO5YNpT68ie4besUutIJf5SItHL8zPO9dv/N0/3yjXdryN1pRlSnBphMAHBUDpAJ8kUA9ns1MId9vPZA0UJ2dnL85kcYFmB0C68CVVhIxfJFBjPcavFDFdgmPWs7dys7L+9iG6sWzCiaSjQ52PRWiz9nsPvFTzUFITukGwxqr2ejrTQp5vEnGTgTpcuXATqTR7qgJnRxGuvgQxXgS09QiXLUBOU9646uZFIBJic6KKJ4A/oNiVKefNsYRO5pg2EXJ0F+kVYCUbW9a0B3LJAGx546guWZeC365mcgJ3Lfvnr7LBxVyuvA909y9GRFrwuiAF7tVeuFdCoJoVKqar0+ZJwt+fCbQGSUzZYvwiYgfdU6guqXn5SUllYwdrV43gQjj0AD32+Jbi4oCu9rdb3/DuH97kav3pGkM6g+cNROJ7/QAb/AAf2s6PEeHAjd8mbHj0ZRXTCtpxKo2u/hcU+kTQEtjDcXNfIWIj/xGxGTd2P/ff9HlXzeKNdlFapWsS6TgETFQWwXZLNK8lu1/Vtbl2z/A1BLAwQUAAIACADqblpYFR5gG6MAAAB/AQAALgAAAHVuaXZlcnNhbC9wbGF5YmFja19hbmRfbmF2aWdhdGlvbl9zZXR0aW5ncy54bWx1kEEKgzAQRfeewhsIXYdA16VFqBcYcZRAkgmZUfD2TURtadNl3vs/w4xiFDF+Yl3VtYJZ6CkQRUucUTXvd7YMC169cSCGfMKCvOdKJjcsUWgjMnrZlB7Bcsr/8GN4a2E9P+IjXjDlQmcc6kupsJlc8rCYaWPdGlCPEdOAL5hz6KG3eMO1J4jD4wzsG//VuZs2mx3eaUAdIrkgqvlAVbrXcfQXUEsDBBQAAgAIAOpuWlh0xxWRcgUAAJAaAAAnAAAAdW5pdmVyc2FsL2ZsYXNoX3B1Ymxpc2hpbmdfc2V0dGluZ3MueG1s5VnNbhs3EL77KYgtcoxlxXbiGJICR1o1gmXJlTaJjaIwqF1ay4pLbpZcOcqpRV+geYLWKFygQQ8F0pOMogcFeQ/1STrU2ivJ8g/lREF/DoKw5HwfhzOc4cxu7tHLgKEuiSQVPG9ll1csRLgrPMrbeeupU767YSGpMPcwE5zkLS4s9KiwlAvjFqPSbxKlQFQioOFyM1R5y1cq3Mxkjo6OlqkMIz0rWKyAXy67IsiEEZGEKxJlQoZ78Kd6IZHWGYMBAfwCwc9ghaUlhHIJ047wYkYQ9UBzTvWmMCszLH0rk4i1sNtpRyLmXlEwEaGo3cpbnxXtUra0ei6TUJVoQLi2iSzAoB5Wm9jzqNYCsyZ9RZBPaNsHdbMraxY6op7y89bqyj3NA/KZWZ4Re7J5rHmKAqzA1dkCAVHYwwonj8mKETkkEbiDyIKKYgKkU2MTkoq8VOlAMuT1OA6o68AM0rbKWyXnoGGX7YZdK9oHTxvVRFVjhFNxqrYRplmtlOyDWt2xmwdPnJ3q3CDH3nPmAM2rmTH9bsNu2jXHbhw8rtTnRJgrNcbYO1uV6pyY5/bjZsWZd6Xa1s68kN0n9ZoZ5sn+rt2oVmrbB069XnUqu2PU6AxPnNZcZvrg5yBARBxNHm/lx0GLY8og2Vw445IoSFcMR23iiDKFaDzETBILfR2S9hcxZlT1dIRCVusQEm7JkLiqoaMvb+mIssZ0CSEoBiGZxvb6wzS0H2xMbT2TrD7e1qVa5tJkt+sLJT6x9tmV9VT9h2vXq3+Forku9Yio4SgapazZDdyowr1xdsyu3r9/vRZXrJbDSmHXh1SqzjPh5Mi5FNX6Y1fRLuRpckHXw5ixZhyGIlLjZDo5mCpxBU3uUPCp86efUUswL/UbCVrEq+GATFxAzQ7lZZDMWugQIoWBR+sh4aiJOVx6VIGX3ZRAxi2pqBpdduUz6a2IYoaAD25lgnaaM153fRzJqdBI/aMvGrfwZU0oIr9KzJ0MXSnaZOACpAPUSL4z7P8Jge8P+i7qDvt/mGAeD/rKVA69ez045j7yhv2T2ATkDPu/9EwEXw7eYqSAViF32P/JBGIHEN4mgs9JS1JFTET3SKDN9yYw2lw0PH3NjSQHP1JUa8e9wRsj+eLgd94GQ5yemEg/e/cdRy2wmhH3vohREEuwswhCRhQcL5+gFzF9hVrkUEQEMYK7UObBOJVI6hO4PBdxiKUck2KVcKA7yW1fqZXsvTtICYS9LobKaT5yyDQkCNVC+HEPcaHOcWAOF8eSoB7MedQbzZnsbfn2bkiTneAfyxtT/JIGMcMfkz41yAT1Al2+mFXmcfyNGhgv6+Mu0ep2KTkaUcP1ScElCSdMuHBRUR4TU0IXcyQ46yHsQsUmEVQRXSpiCSN6DeIl1PL2GiZ4OKajpzZcqrBi5JHIiHIle291bf3+g42Hm8uZv775+e61oLNadpdhvVxSzBav7YCMkRe6rRtwV3Q1ZqgLvc0NoCs7HGPcvGpe0+0YIy/peYyxFzsfY+BM/3MD8pouaAZbFlGgs44348/LG2IDeEUrvVV0Ks8qzv4lBKNQmK0dcxld115e5o6ajn9qlbs9KkVfxFCWIDX4NUAdCiNGdVXHT8qfwVvUuT1LTact6F9MZN99Pzz9Frnvf3t/zNsmgM99iopQZpuWiT8gNuwfUyNxvcMQauHTE9coT9tNI3PUTaTq22YqDt7E0AuA0YyWhgqjndyYUGMwGkAx7n2y++JDsrdRtH/kxL+whPjvSGof3LsnWXExSc3RKWjbOAXd6vz+P+6eRXrpP2X25Cl9PTv1PjZ9Tzj9AUPPBJTTAJyh6/X0q0dhfW0ll7l8amkJ2Ka/IhWW/gZQSwMEFAACAAgA6m5aWAuDR91bAwAAnwsAACEAAAB1bml2ZXJzYWwvZmxhc2hfc2tpbl9zZXR0aW5ncy54bWyNVmFv2jAQ/Vx+BWLfyUrZaKU0Em2pVI211cr63UkOsHDsyHbo+Pc7O3FwIECIKsXv3rPP5+dLQ7WhvL8Fqajg94PRIOpdhUkhJXC9gCxnREM/Jgpe0vvB89/5fBBYhmBCfoDWlK8UAhXSp8hKRJYTvpuLlRjGJNmspCh4Ooi+Pd+YJwws9UC03uUgGeUb5P0Y3T48PbfzGFX6RUM2XJIEhgITR8HsejaajboIcglKgUnm7mk6mv68oGEkBuZWGU/Gt+NpJ8V+mWf76yTaUkW1FU1Gk5vJuF2EpUVus65n1shFXuTdjyGXYmVyP1BMzHNBwQRJ0Q1If7ozzwU6OmtnFrlw3hr+6Qu1jwutBR8mgms07ZALmRGGmqX9ddJUJ9xBYV1UL4GZx2kHgXNQPEmTU4UhK2hWPYH0Oj11Tlg9kE3+uexL1/jFJO1ExWiKeQiZ2ozhu3n21OrNu/mhqaEU7N2s0OgIxs8xg0jLAsLAjUxErcXXW6HxukO0JExh2Icc5R03+U4K5aZoYo71B74oTz1KBbj4p2BFBo9llh6tiTv24+ODPTePWEN1XhK2RywPdLxXLPcRzwMd78PU/I2z3RH5MGIU7gY9EHt2Z+p8FQIn+O6K40Y2ZKafm76jvPUqwBIykUJk7bCgGZiDCQOLmSSCgyxCTrZ0RTR+RH4bTryzqaswOAiUFmp1TKipZnDsI5sYfkx8q9jxeZOV96/aTDnoa/zK3A8yIjcgF0IwNehXEuw0OIP9uB3STTPHJgHyhS+FJ7DptCq40KA6MUVp+U5cojVJ1hmm0p52GOy3HAatxQyr9Y6LzIssBjnDg6HgHNHEDGtNV2uGf/qTwhekTfqJoNHpNU7FCa3N5gH2iIHIZO2MWA4MnhVMUwZbcBfXA8wmT2wnVOi9diNN9RyW2rN8BVw0WnXH905o3n0PP2J/Yjat9DJw3saaxMpuZX9tXZ/cz+h1zqr1GAf6+ygB6xJ/Rgy2lArPwysbKbT40ES6qu3HdqdkC1NOM3vFEda1H9oiRsGEyKsS2JBL8wh3i5ueX09U76ol0i4w7SsatQlspNm9FnjVoqUE8DuXBXt1P/0Fu1gQmb7WhEaDbQkbLe4Mvze2CWLzzHIdBh5kj6KuOr7jv+VRr/cfUEsDBBQAAgAIAOpuWlgb9jezXAUAACEaAAAmAAAAdW5pdmVyc2FsL2h0bWxfcHVibGlzaGluZ19zZXR0aW5ncy54bWzdWV9PG0cQf+dTrK7KYzD/A8gmAnMUC2O79iUBVRVa3y2+LXu7l9s9g/PUql+g+QQtqqhU1IdK6ZNR1QejfA/3k3TWB2cbg1nTkCh9QOjm5vfb2Zmd2Zlz9vlJwFCTRJIKnrNmp2csRLgrPMobOeuFs/V02UJSYe5hJjjJWVxY6PnaVDaM64xKv0aUAlWJgIbL1VDlLF+pcDWTOT4+nqYyjPRbwWIF/HLaFUEmjIgkXJEoEzLcgn+qFRJpXTEYEMBfIPgVbG1qCqFswrQrvJgRRD2wnFO9Kcy2VcCsTKJVx+5RIxIx9/KCiQhFjXrO+iJvb85uzl/rJEybNCBcu0SugVCL1Sr2PKqNwKxG3xDkE9rwwdrZmQULHVNP+TlrfmZO84B+ZpSnx57sHWuevAAncHW1QEAU9rDCyWOyYkQOSQTRIHJNRTEB0iHZgKYiJyoVJCKvxXFAXQfeIO2qnLXpHFTtLbtql/L2wYtqMTHVGOEUnKJthKkVC5v2Qans2LWDbWe3ODHIsfecCUCTWmZMX6naNbvk2NWDjUJ5QoS5UX2MvbteKE6IeWVv1ArOpCuV1ncnhVS2yyUzzPZ+xa4WC6WdA6dcLjqFSh/VO8MDpzWbGT74WUgQEUeDx1v5cVDnmDKoNTfOuCQKqhXDUYM4YotCNh5iJomFvg1J46sYM6paOkOhqB0REq7LkLiqqrMvZ+mMsvp0CSEYBimZ5vbiSpraz5aHtp5JVu9v61Yrs2mtq/hCiY9s/ezMYmr+ysJ48+8wNNukHhElHEW9kjW6gXtNmOtXx9n5paXxVtyxWhYrhV0fSqm6roSDkmstqu3HrqJNqNPkhq2HMWO1OAxFpPrFdFCYGnEHTfZQ8KHzp59RXTAvjRsJ6sQr4QCyoLLFLXQIqcEghOWQcFTDHC45qiCsboqQcV0qqnqX29aV9npEMUNwgcEtTNBubSTMro8jOZQLaUD0zeKufV0SishvEv8mojtVawx8jnRGGukfddt/Q6b7nbaLmt32XyaYjU5bmeqhy7edU+4jr9s+i01ATrf9W8tE8aTzDiMFtAq53fYvJhA7gHw2UXxF6pIqYqK6RwLtvvPAaHNR9+ItN9Ls/ExRqRG3OudG+vnOn7wBjrg4M9F+efkDR3XwmhH3vohREEvwswhCRhQcL5+g1zF9g+rkUEQEMYKb0NaBnEok9Qmcnog4xFL2SbFKONCT5HovlDbtvSdICYS9JoZWaTJyKC0kCNWj8OMW4kJd48AdLo4lQS1451Gv985kb9MPD0Na3QT/UNEY4pc0iBn+kPSpQwaoHzHkj7PKJIG/1wLjZX3cJNrcJiXHPWq4LymEJOGEFy7cYZTHxJTQxRwJzloIu9CiSQRtQ5OKWIJEr0G8hFo+3MIED8e099SAKQ5WjDwSGVHOzM7NLywuPVteWZ3O/PPdr0/Hgq6a1wrDermke82PHXmMkTfGq3twd4wxZqgbw8w9oDtHGmPcpGaOGW+MkbcMOcbYm6OOMXBk4LkHOWbsGcFuiSjQVccbieftE7ABvKCNXs87hZcFZ/8Wgl4qjPaO2YxuZG/va3tTxo22tv7p+tqdXvP5OoZGBKnO7wE6oiAx6qSO/KTh6bxDRw9nKelCBSOKie7lj92L75H7/o/3p7xhAvjSpygPjbVpY/gTYt32KTVS1zsMofu9OHONKrNdM3JH2USrvGNmYuc8hu4fnGa0NPQUjeSOhK6C0QDab++j3RD/pV4b5fcHLvWPVgI/jzJ263hOx9axpPI9ThlzdNHZMS46Dzqxn/H98ukC87/ydPKUfmYd+q6afu8b/iFiCuTDP+usTf0LUEsDBBQAAgAIAOpuWlhA5Tc0sQEAADwGAAAfAAAAdW5pdmVyc2FsL2h0bWxfc2tpbl9zZXR0aW5ncy5qc42UPW/CMBCGd34FctcKlUCb0o0KkCoxVCpb1cFJjhDh+CzbUCjivzcOX3biAPaCXx6/5zvHt2u1i0Fi0n5r78rf5frTXZcaGE3LFTy6OmvQc6MTxbIEZlkOLONAKsj6tPUs7y+Ez5jw0jTafhlbZfkRNP/MKVM2LjwW0qMpj7b2aL8ebePR/pzEjkkdErKqHK20Rt6JkWvgusNR5rRkyMO8HHZ+FRjXIG+gcxqDY/ocvEZJI3lx7EdhEg9sLsZcUL6dYoqdiMbLVOKKJwd60jPTphdbAbK47+U57PtoYgMsU/pDQ14NPO6Og3HQTAoJSsEx7mA0DIYvXpjRCJidUNh/7Q+voI7xpBxX6HWmMn2iwyDshX2bFjSFWpViSLpJz8V44VWrZi34gdOw0VYy1CEY3YKsWdU/DIFiJe64QCExNRWpo6GZXpQhTTKeHrjRwEwvZw5rbJu+jbJhdCKUyen24MlMm6kUY0icZ4aVZ7bwPNC8qbfc0Ri093GrStSpZyfz9SjuE9GzW1xrUs5ZdLXRmPV3kTWVS5AzRFa0zjahWtN4kRftpDj8z61zVkK19v9QSwMEFAACAAgAe4ExWON0hfzXLAAAqEIAABcAAAB1bml2ZXJzYWwvdW5pdmVyc2FsLnBuZ+18f1zS59q/nc6pPWemZzs/mpq6HdeqtWlpaijCWjtZs2T9UPuhMFdmZkiKiIBArXNybSqVpaWANUvKH1CpICpQcxMVhQyVAoEaIikhIgICAl80a23neb7Pc57v6/vr9dofvuDmvu77vq77vt7v67o/9/3xzGfxsct+7/t7Dw+PZdu2frLLw2OxyMPjN7DXlrh/2VQxssH9sQi5K/ZjD7pwxZi78Nv0TTs2eXjcJr0+m/o7d/nfjm/dh/Tw+MvKub9F23a9O+nh8XHMtk827cmH6uQ6Uj0ar7E69B9txXh0rIa8XTT120s7qW/fObXlPb/7W04subSv8dNLW9+r++gvjWEjncKPtw59kH08J+LWtltJ//YOOWVJeu+me4f/WLSe1WzMqAqxG9UwebJcMphgqpPEYbW5kpSkJHSzXZwgdyIi3Nrcje8Mc388SwUudhcC/qlwfIgwVVrlKV/BMcKwceupizxOND7w21q+Z8yf1tHqpfLx8Njox3knN4PtX5YRvFB8490UGrso3cPj8bHpLWdz5aPr5tv1+330AFWRac4X+ln7SYQm6z1vwi2r08ILybiV44r38KAdiTpxTRshqTeQETd4Rop+a+uJ0GuLPOJ3IH6b8oVr0ls5HkDvqMwcyic4rZo25aE438ZA1wzfone4G1+N/DL4Ns8hY+R6S570oSbzzTcaczGYaR+PjeGcN3LFzrEqZ4YRTbQMTmTTpOdVAL09kmsodhd20Q+C4jkquiy5s/Fag4/I4+7NseIrm3tmbL3pzuPGykDHwwQMoDD9LMcEc9b1+REnYOTBE9QwqpHLdSx3mdbammH2yUFDFfHHM3UWIpYLc6rRvB9vXTCOAnWpGD9UZXAKKJhNsG78EHBFE0pdCe/LXzJvlW7tZr2S61pcybPVhaSYupVOSh0RmXx6X0wtwP/vtGGygRx7UYsXeTRYeI7Ue9OmqHo8BztYB2vEyMF2TYjfHdPmM+bcuARJUGDVGKp9G9JHdJ552L1+tJrIL83N2jcEno2+BJ+LqNaiJuD5inuJfAj/cACbAvpaVtZfYUxroa0oExwL0bSSHkItGTI2XbwTyFkmFTNpdaFUo3PIfmF8FgNgpSpoK2AsCEeps1dIkAA2RSr4lF1vS90i3F0Ok+CVfM3Z0Z/ZVbslS99S1O6pJb+nzujxSQUEMzT9g1HBhZK7gru9Gcj8zgPB1Zzh92ndBkDKsrY8jyGtKULTNJ1PnwJJUH1bsyBJ6snhPMz7qJREO2HEIYRTVTl75U4TNiUeyjhJld1ycLTJeVAR6qaWPP6GHsv2Eqnjl85wf6GGP0oc+qUs9uOwodCuqZwlj6YtJzKfqqfGd/YP+F32wXNYlR05j3RaGV1JL1shSqAjHeveYeh9RVZWVnXRI7PjhmzN4EyDmKXPhDJUU9k3zsmpq061nM7ncMzq1voBrnxzhSC/rClc9dzLmuqKmuEkoKal6Jb5Vt5b8fy9HEVJbxFXcUSQrfusvgYRxrDEsxjXO5ExOdQOZPTgxr5seyeyB5PjMJ76Cgs++pomZ3xmBYizYworzzN9cKKdfC8ZPNBlAEAOELr6qawKLpfhhta2A2HURSd2i/02tfXcp4A+3pd2ZXBrnDiWii5ubE+GdGdBdqt1ZuoWskFCpS1JxVVs3n8UmH4rnihil4APASVilsxAlt0OpuEPYNh4mBGLqxw198D3Q/qEqabpmagd4TGIfxrK3rO67o3ENPKOWGjM3zZqurWyzn2UkM3rVG3BjBg4hbskrycVgMelhEJJAKpMCRF6CNfRVd4+ojU00eMGS1B5qaBPq/N+K6etGdIm1MkVnaZTJeZCL1NXvlyI2mdl/TtjFl64fXF9UlqXetKTGXXMtjrXjq2VaHcOeba1k/sTq9s+PNUaXzk+GfWBi3nqeLzEX4QJHMdDxBawfre/EqphKp4AEJxAHx5gh3zU53v28IpyInLvuLzTpwclPWq7LUhtA4EKI8oNH2Rkuunu+FFs0FNmJWgZsBo+UU31+cqHzlF5jbWqMDosJAlB1GNgYlle3898zL1MW5Exb1ZIaKSyibWkmpKNVC36ipa5DcPBN+H2l9TJsieq+ZFuctz3YMhNio8HprfcX98z05C3rKM5atBAzsE1sSD6DXCfYYB8B+HSccrPuk/5AuayieUdqPyfQfuadsOrSm9tjf9XqoM/ZHWE9qUB46QVBk8P8reKP7Re+1S/0X8I9dYLqdrIr4Kv3lRkNLVpX6hzovxF7d24hTXyeLxygTI9Jt9cMNAj/8zc0Ei+UcI1h287/+7YsYoON0aatXOVG5e6G/wQ6m761kW32O2537a4Ndn/gRtCJ3a6tfyLwD3W53s6jf9Aa4SU0rHuVVXj0FgKZC4cVYdSQ+qLBiJ56obKJI4tfJV8sX525UGbZ9jzDgs2xZgfprdtNl0QPNRzQqL6FrqHfaaZ/MrYxOLodHJLGswyIdcG0FEvG5k6xwADOFieiWrhioKGYnsWNPjdoF+N5j459lwYGRmgsm6cs7OoJ597paa6qUfMDosKxD4Nil1DXHFMsrsHp49j+Aq780HxLzS9kXc20aeBIw6ohi9uRUszdMfjO43ZoS9GbVbd6anmzlUnlytQzyhMeBS51FBAfqmz+ORlul1SL1ktuY72x9EasB0AHxG/+yflLmuAVKP9AUe86lXlsEHGZL4xiASUxsDTgIGrFiZ2+R7EIaoqXxH580E45zBZKuvZJ+QijeqQe23Xva+yfjle3Iv0FRV6aQ79or0gnxr2T+29VJiJn5tm2jIKKNJof9HaV7Q/9L9bpHbkmyVM0aqf/yTMdoJFmnNuJ757o0jzem1kqCgNSAMslr66CoouIM1A9vK//wsN2cWa3K4TEVRS6avts4E0/D+1lxjIAe6llv/TRJP5SKwIp5TEkH4xJxMqgGlJ0y9WUzHZGYmC4GTyNrR+vHWaflA/La75+WB5yUyO9UMEBztguaSOmqYfGOeEcKSL4K/OZPRW0U2F/U6D788sguP2T69BU2gX0z/ye9VL7B37aVA6Uo9/lEQobEW3DPW9qEK5cdCXCbPYJrbG/JCTgqTg9N/Eh70YZqgUAkKZlrZiD5ou9KB6UTqOd5T8P4brfxHV/3fETo9PyNsqYwMwTTjykGjB/jOmkVIIXGFmsmCmx6cCpcDp+7ERpBjzo4mM2LV6DU5h505kA9pLRPAH0TtakRrhIFwSHa9NXwDJ9z0zOHcmhjTp+YHO7wc/K9BpoURTjn6a/wFpasL3DlKgVuNFPJmXSHdeqpK54XX4Rctaw3BAWWyy0u0OKZzkxVMKDi7JxYTsFGoTShgdsv7LU0/z/FnaAkyMhkLllYiCVD61Pvd1pi61JAOpiCqQoBgB+ZoQzo9Lf4eJBgBDJOqhbNS+hKy6sfwsEkLJa9LhxaYXjvFF2t0dfKRX3aZL5cYBdTv16OSgNqFYdyG70jhglcZ+Y6GEFKa1DBkwf2pfkuk/VKJpJwuOQGCLsTIUQqAeaTHfSt6Cs+pMROMBBRaFG0wbktFV2knzTFQwgsehJ/gzrAuIAN0OfSo1kK9WbEoidQ4ZdJO9QRyfk7rqWp/28I1hIO0kE6+pMyTzr5O5CnNuV017g/mcLlnvOdo+3DbBOXpFowaeH4a6zHAznRjjy9XNmB0CgTiWHdYp0zIwLwc5+nmiT4nP33UG8abK9ZfP7e0IVW8ID9VmiMQ7W/QFqL046goeHOieo47dMQ+S+RAGjkGmLcmC0g0UKesRN7kZEcTXYV05KTLjEGY8v++lPyQsbkInjy+7X8Tx7F0hGXJys6GiE8JLvdXsQjIj8l0jE1mhMACApGFm+cWjTRr15k5kfLm2ohx5YMQURcdXillVUtY5VR6H2Gmc+mlOJkZLNMBPK/ulAcwG4A7A4qgQfTQMsXXCV+RznT2hE1+TYSX4A+FT2tZEnexY1ZvQZuK6Y0p7+UmF88Q76qkaiHroycve6GHUsETj9ETetDo3/IvMZzXA3yfzNrfrC8TZ5BoVJgqKLMDt7cxYNqBAKRODoyVwm1mmvSDoyxi3jZiK1Fg/u4K3gipmsXbHg/0HooALUFmV2Kmjn7yskilPZnmL/tA7GY9hU4MpsQjtZHtyoVvfAHaDMoY+xdTO+DIAsGWjnv3Ab2VcTmsRmYGW49R3kNHbC59NRw0G/kkgq31Hzi1O0cN6MrTmbqt2ja4VusBvKz8se8616du+SXuOhn0Pvlgwrqxp769i/7vEjjYbVnAQ9JXFBwhHIgrnpNh7UUDX46Xgp4RTH2a0cy0cvZynCRS6wfA4uT6KGkT6hDP53evnlwSDV7fNbfRPIG/b8pc87JwXeEt0t/8td7/k11U+G33na1OBi2MPugc9HlyU/vjIHBkL/2HwXFE8P9Y66snquacHG5d3hh3fMKeu5rv8JSX/YWe3x/Od3RDCHYzhh+WRIe2T341aNVXKAk208tyGvWwiLdDxNNaitxaGzfdZV6Lx1CgiZec7tW1Kx4QD53wyP/4PR1UAUpSFe69sQxZ49om3nvi7jUXPbYcDNWvI8xMis/BcDjtskdcL5f+7Uzxe32nk4CwR3u3G8ggScOqIJX8b/3mwXRVO1Q+zGzFPr5KSL54kS/QKjv2OGGgd2Z202HabD2rDzEWShHgldcuD5xF9cFuxpuix7/dwBE4mg+W1An/jOB3JHTv6efonPDOKwfOV6jLKbpwu0Le8zyfOPoHkkkqDP5wHM2UkX8jDfA84tbGD7ZUJqYy9gizoEeiyxeN3amgMQddbDPFQRg61XT6XRTNaiqKIwiTaTZVMsEOXloRKbtbb4jTn522MzwNKUn3KAB8M/qFB3LyDj7qYHRWjO+VNeDre4jsK2EHhxpduIhONXXn60KkBwx7aTe2F2A4arU5AcOdEaNNqDK6gAnQnmJI5P3lRlw3kk/sPRriYB1tOH4vfTXqNZuM8Bf4jmmEJUDeoxr2L1WuGUK0pKjaB0copKppIZpixQ9WduisigU5r2poLpcfe0e7U+k49eO35hB/qREZH1EXR/dmoVuCXB4KaI7/cvWxowG+orRPJUUC3nMZ51T2pNErGxrHqfnVUvb/D9Br2dL4/mOM5Njyf/Q92F2n2LN7gYhZKgng+V1AVK8qePEok/SZJNwn3ZuRQV6Cf5tM7sDRtimVMLRG3h93Sqsfs71OQzy2yGtzkm0x6OJohwXAcKT/CmzvQkiCRafoZ9hPAYIaUdkaSNpCKmW6LR3fl07Wl4mvtCNT+jL/Ppyqo8yo2fg+AQfNt0V1qAI9eJMpocazBwKc9D4VqTW74fm2/sp2yIolBM4fmUM2h49hmHiNZEuMaShUbyEYNXpCxy4uhuvbGgsOUaJizisnczw/PxruOouyrJ6ebdGO7ijXAvjYOuWjEt0csuKmE0UOLZLGN7l256Ya1yXbvRO7E87m81mkkhyZrz8nG9FEQQfUgSmqrholVNYWWWvEEDsc5+n16sqZVEzrVhfIfiiblZj1vdoxvZCeQPmZ1tAWo6bHfXUe+iKYfNuvWyHzuc8RxmksL+fWBerwt/ygxfb/vO/9fZY//JbFV66k8ax8ii4oZ9dm2SsriOXQTeHTFvOklEVRj38xy7uQ/+lQkMNf643Jei1XAm41zC/4RAsxGwfqWFykc7OcL2d9pTOJOXezbDYlBmfqY18T6OVIbFVKi5XbkRXFf6jxPlURR51jka8T9lZQs68kkvTNZvQG5QKP7HtxTrxnmzIn3pr6gtaVzmevxm//+t7HvsLYxWiTRsJxoEHNn1SFoiGTOsMe7lrkzDo/Q32P58jzi5FLi8QT9xrG9MZZhZCWaZ5dXVlkvV2H+xpt8nXf8/lcRbgNa9qRHUsM+Bdv6Sdxv0e0q/6TFV9BU7QVWaax63ORJaqd4Fk27uX0qjea6uxR0y/qoyvGoTpXTat449qcezZHTORNrdXial8ixqkrDMSbOIa18/FknEt9RtWjSCHYZwfiYzZGkWkd31ew2SwFS8Ae6oOdK162uri4tAIhojLc/8SbOjOsktxgd13evqaoMP4vja5Ab+RLNDHNu/YIHHxVr3t8MUE6yCtU7ldiRD1xQS8YwAHb6k+Dq00g7U8pqrCPT0S25MjVyY5W4beKP1tQ9eIWlBPJcmWN8JLe/ygnN9qrL/oz0G8nuXZl/amJAqrAp6nZ2va+wTRHv7Kt+jLqs6xKOhV4xrs7zl3ChiOr4kIYEkHIKI42m9zhW0jKJKanzDnI9SmAg37uMmJLF5iH3bsngUK/u550iS8JWSCXIWeb6c6qprrzTxtzPIcr4eHFbb2uJacNDz/NmUxRB8tm5sver5gk2WbmvRDMrzOZ2I7wFkbO6jV0CnT5QYzJbAMhkXMGB+MqT5NRh6qpmxCpJNVR4IoufF18u6NpKlyApMlpfvHJpRsPUB4XmQhBnPCRbjz3Keqlb/4Hq5ph6/w6fRbogsY+XbvVDE/+HHMWKcukispRVSgy7hEzZhcMAghHVUNGNrML8Yh02ZX9jAWjUiLV1XKl1Xnk4TQjvm/cnijpfGDkT/rmsY3ysxnQD4V9+NQo/AI/6uo4cEfQtVBSUp9vNkrHEXOCH/GaN4GwWTCTAVKA5wQ37QBJjR4Vvl05DAC1H5vc4vnVcFW+Yw2EcqkwFUD6GBIZn8Y93fmR/7UBAguDzGxLja7lbsjmKMiOT9Fr6NRYNroxfYsj9PgmQYt+KDq72l7IJYvAn77l7RmhvPmobl/Pef95dngpwaoPyMasjN+p02HZZLMaIta9GbNEyaYzRSXOLZ0nRGU/lmKz7bheqe53oMd2ozgVAKHQ60n4EFkzDB16TvW8pLhAmYmIG8+lY8PD658CwdhnXXFxETuVob9IfAPbwLMkmwt1DL8AIbiD8cBU/uqVyft7duYY/+V/6FiXNFx53anlObVIBMngs1/7dcu59DjgJ0LdiPuP68YjKekBpGxo9s4ra4tt/Pp5Ho2KPGiOJxkg3s8xnM7XVxZrp3jBRcgz+wIOx8kUOHYLYhoPRnwesATcD1v+/QLuU3nzCBFsTAbPbJCspn3Hs4y81nH3WKIIH2FXgRwXP/ujKMPoF4vY++DfzGaWT00cBu76wgIDPc7JYf1HVLEepBE5XuhqvhT01rHLW48BZYS84uNxlXiufZ1eOPafyJY9vuK+I1JyPZynw7L4Xip7SystlzxXIUVmVs2i9YpblGqX4XkFztTw9oQjFNU0I4M9zBrYbTqbYKsfw6BmwHZw7ynEpHfYJ/l7NAT13eP4RQW3pChHRfpEnA9qfNUYZQbbbJBS4M0qJtagjFmZp/4cqTPuv5V/L/91yg7ZEA5ZNsdfrSGBXeiVvpm4VLNEfFKN70IzQEx29LqaVEgs2fS2+ls7N1o/PKLILp89AnIohI0vyhDn+wt/TgJnNoyUaEmEWDC3uW+7Semj9wR/SHD3ufCT3k6GzvfnCtB0QXt3mpbhBLqdIBl+MnsgXmrL4xE5joENPHI6hc7xYCS88372ZqgtHA4k6MBgfvkFTpFGs67vb+7S+PCwq7CNtkzVyMGMKoTh8+kh0fF0U3v50im4YpnIVtKjgwh0QpZnoMJUzFIzkPHpSrXbDXNcZyrSQna/2jpLT4LH6yQxZJxI3w6LiJ47ePZw/dKt+UUVsQ1htWFQQv3kxYLD6CcrmW6c7DocJM45+RSPaGFVaVMoUUyr4FNDeI6vtQFLboRIWOtmeZ0kx73oJ7lBq837WemrYm5mfDAU1AdqXZDad2hjUanmas907DgBHfMXsaMYDDgI6mPHlBqjkuv8DzEiLJUIm+DSciuM3MwJzHsUNtIWwFradQ0flnflC/fvpG2p8u8VuU1d1hG4Oo2XETk/nwjEjUZpuWW3qsJfErPZtTcClTH2VC0W4d3xzWiIoWdhku+2dcs4nL+mrKL1haA0QjpOlpR1J/5Mk8PeyvNZaAn/uKG/OVGrJkLn10AkW33Q0ZK1/FNWb/Wzlzxa6zFfkc9a+ZYrZQSu/+EZyiET/bxr1EVKdtGPqBnJEndfCDNFkSNnDUfiAN+ja809SaLLEEkTVe1QjU8WOoePbCpPNb/5sriT+ovC/1Hl2KvT+Gks5jfg4EzszfWc8JDEp/Jg7dkNFBt2YcWDCPG3ao5+V4dgB/cIMJAXJRqWE1iD3pgxNwwczxmfIIYNjNfxmhOWsAPrtK7ycqG1V7aMdeHX504CkpF/Lv5b/d5TnwrbehXYRjGDnOGOs1/7YNXn1F4HdT/Rq6hDrJ4IRbe7tHTkuqo9gVLniLC8k5/KwMbDtmKUydxtN4rKWw8YVJNkvkpxhlRwxsJKyBfM9gHe4v80b8jx52clvvHb7X0mxBruLNfxAYoFxDELcv3jazXc0Oel258KzK/durtVpCHTtXDx9E4Kvta8fanm+93+Xb0SKYlgY86N01GiM7Wn1T43c4BPkc9tfUkeRRiD4teJ/scIdaNvQ+qyJYbZRjKVlVFKdc2fj1AkmViZTEO6b4gEp8bAQRNuEd8z0uTosn/LFS6JFdiJPT84d9fXNPb6rbSd3YGkNCqPCAlfMlrGgxYL2gmfnMKWGdl3BXBvykrlQWUqDp28HTXVNGHnjg4xHw21oBi7ZfmN6egPqkU7NoiFicZSakjhUMi4/AEB4TOFNf63ajXuE2gtVRFCR+1APc4F6LC/+nZc5R2WRhgSePeNWLQGRr6pshaCFN+pjr+2OT+Kr3xgH3qF0aKfCtsrELBI2/fHQE1Ry8VBy4tzFmzzpG8nN5edOUjpyWn1FqGSocK/I+3fjUaPTqGG6RbtnwdnrB1vd2cXbwnXHAhdNJFSjbV8hlomwnC3w+CrV+OT7QS0xRGFlx1TOkqzoH5HJlIhyGchWqX0Aja+9J6MGq3M5hnYt/pGZMKilnX0ZMVGdyC2Ht6iZ4CuDaxffCTjXpwW4mrDv50aD6lYouQov2azMa4DMg1ZREVjp+5qbSg098LUmRBCfJeEIJdFZUrJsLOKlghXRVEYYua7ogedAO1nwNOYo5V6r7pzGfO4JP8D+bDBtRD2LExvIOVb2cGuJOzxyLNoLPzUOo6KXaTz7xlb3jcneuZy6n7eYTNunGRNxrj7C/d40balDKrD4qK9kBrKgR9YnYPd6qhSmY0poTHO0qdM4ffORTj+/JCtfLglABSCuXnswZ3+JIKjDFN2VsMU83aSbFD4+RsoUlS+KigFWN3tl8jO9ECGRkkYoImStJETFjIFTaoJZ8UmFkurH7F5bncJHOvc4OCYYjnu1c63z3joK4qUTdhrVaT8RJwz6r1U0D+ULXcIMG+/vDzIOvUzn3HPlKszRT0ajJ8gjLtX8Y3rVvMfzjXMnuOUc6rnhaGE+SP4TjIo0c3M9msAg9A2uJkze807xT1xsvVoIuoOZP8O1BZGAtq8NZAmy4oJKe1xO+AlGgRhh/gRH4ScwYQku6zJEgXgwdawPgdEO8lD75VmvJoFg5+QqOpRuICtLhUH3f1kbdsFov29q0rkHaGr9Sbcs7bl00oaq+J9G5COdq/c6Hyc5wORMoMa0ory/wDIhLy/WtFOVGDr43bIp3H3U5Ve6cLOEpxL4dTJxfRv+E3ZAKn2R3Jmga6eqatuh/LG8sFc8EeV8mWj6iMrLX7h8maEA82vF/9mK+Bygy6l3OQcnH2DKSQf1B+uzFw4oitO3aSp/PcD8VexXsV/F/j0xd4bS+O6287leMY5psYX3TUzR8/uXYQuSc5eTPaBfLNz29AhZ/5/e50xBA5XWHnSkN9ig68MRNZWVaNBscanuHsTRMWia5fHGCn/rQSbRuE5OnYtwXUFU5hrHzX1w/B9BiTTxZlIMzpQ982y3ku3qvyyau/rJVlmteke+keka4x2DWhCuqsa1m3094lOcuEG7/tKQtlUZNLOXkmUlhCtZwrmLqdJhQ8GE61xLN+Sviz6HW/V79DzYfh57XowgsV79auGOqV/ArEgeEq/ZRT3s5UF7HxKjc1jitOUygldgnfHI/KVbd0BULL+OPDpBfGvR4wiKlrGl+LMsO6CgXli9cNf45MqRsW8wh/lvKrePEipo0j5rEEg5SyTmmwq/yFFUgjaP9rmejNUJMNPfuDZqLeoSvN9IEwAilLX1AtT4LnuoJaN+ePjNQHAKY9iMdGsY++K6bWTzqPLjjYfa1YwxhmntSp9zhZ5PDyqXAHbo2+MuWIplB8/6h6gwvQtXfqGdSTysxRlnn78gyNSE+mtVYA0yt8RTosDDb4Z+bekOusYxBicEnFSo/5R1qtkV8A+XXKlb31VSbgAeXhhUuT2rAzb7AxE/eDVHSmZc7CBMaJw/DPIYWFNmBARooFlIT2oUthDXIAS8BcMeiaDLgK6stj4E1nmTTLAZlKh97u3E2lPtwirxrLTQ1eE4CD0vMWKaT8+6NuAszStllgG1AlN2TCkpnrOFjqauFNi7dOt+pgUMlsXzvBiCH4tLqlb/wQegJ7qWTvDMrszAP/dm1KgKtdYO8Gx1ubwMAyj8W+dh0OlzRKNtYIcI3KxT8XR38jiOxODGGKBGJPsaRpC0RfIcMh7yvqnNS2XdwEc6FHmMsQzv7nxujMTx1tiomlnVwR8HLlzGtx4O/cyd5RVV4UmfjarO3+voU+cdQ+g9e1eUBSZuD/yhr6X3SaDjKZ9gW61DCXlxehVPe4fJcdyIrVahXM+qYHjFhaIxz9EbHTFTBQ4zXr7xB0M7/BnUgm4s1sgaR94WpCVYT36q35B5QVTeNGLP8VPbhNm1epgzsYMtN6Mo4jeJubfh895XAqBqvxmZfj2NgGbEZHW7HmumyiLSgYFTT2GdO5cFZr0XWF5Q8Cm+HhvYGAW0fON7TwJwBXNILrqgAnoYJ519XBOQQvVSzXq83VwSTkUqucaLegXYZDo9Ci/WJEsUei+9vTWbYsnIiivSVM7ubFSob5cUcE2gJUgBrCrEWo1mAahGwGUWpku5uCtDTL53wfJhVWmci+4a1r9RZtvrv0shaRdhlDT+oG4nUQdmOSqI3x8vzpEfQIICzeHz98j5K0QN5kreGLF9KvDv5oLIDDeWvPv9wDGY397G/z4LsgSiz+Aki5iGR/ZLOyB+kTHETBmfKEnbEdKIlm4cNAzbNx8QiwOneHk9ksIUrOZRArf/GX5xBUtsP5zvdqOVvC3wTAn8PsFRn0PZzxH3ZmAx9elnNpVdHXZenFFocIzrE5kYu/XqPvpm/QwzVOMIjhtOhNsntLvjOA48ItLCy0tmahp4p6tcKbARU6WXiEzsNmCP6Lz3l89uLnqBjGHmprAEiEX+HqQ7nFwejpcioXRSx/TNBxi8zcAesx6QgZxtwZkyWVUFCB4dhLc9+4csQCS273cmfQrQTVf22U6HKFfDcdcOdSOeau9ItRTEm8Yb8SWVUF6TXtvJlL1dDnAot6sdcEhVuexcaTmSOhZ0tC3rlFmbflFAae12CWvRmPpqC2Ajy2y8brHebpi9u5aGEFXZD/sPRUMYnhwyF9/UFnzQ9lr+ZSNBEtRQDZwiMzah7AOS7ws+vNEx1ZwtCxIB6rPE5GAWHjeLqmXJo7P6pkBMmLeRa4qPZC1wGmLirIFMk0xge5hP2kvGdBXlyL0jqp0QXBYYxIYNdHGEVpzZ/znSyHShOCBAp77oNta07DOn3Lwsi/uksmfMuGx2unIiRSo4JkgbsV1PHmUienKsVulnLmb5OTcuHub5NZG+3a6eKfhje9+03+MU1ia7qbEH9XVBGKUHtTQ3JUCrxXsJbzr26lpdurrtDAioahwJstweZuXshYpktamVUzledXYsHYLbd7MJsYrGYJVO5dgJA090kjMrpWhYVesYvzZJwbikYMgY6ai9WaXmvE91qB4B4ANVOzTeZBhPIB2XeNt2eTFY4rZZ860xzUfCSM3OZ8mJdZxn2oVXO4x9/qFU45+kcB6ffLUstVRwRBvzaXeBTxmqkkmSDgVxAUDXkLjamN0TxE6bsOLy8LMHJWlwnB0A/NuEAOX01ORtLZetEFkP33xme68hMsC4TDYNbDt9sIkGl6GIDMT41LKMYDCtgahJjn/Wtmx86W8AKQE/CE40rN8Z2oQscFIIYnKefAlHLLEnMVgSGhpvuWg8Ho2tOlVYdu5Ba3f12TQsfhx52/HkMzzdRPj8gj23x3EFjf+UQ/FF7NZhBDuy6qDz7s5z7LE0jzlaOVmoh8zAu4Pefx6/M97/LNFuunqUF9+Uk4wfljECUVZdqjhd9glu9h21Nq0bhSAez3nxYsnpcoHjxxWE4/2gqYLtHHs63jiAu3CzgeuzVhbwZwo1qxZNbdI6qVqKoC+jxiVkk5/Kl4T/tUY5o1ZjD9VsD7w4FlPB1EZ0ZYvFFu6j3shOH73EumWDPojl9uv8I9aZsgIvczzyiNsiqeiH9mFcLkCzzdT8Nk2Lh9IecCl5qzWTR8AiwXSrvAl7oHC/TUdrZezQS3Souo6cA7FyKEph2y9VIJAVyVvw26fYu8rFTJ1OY+oyiMVDqaaOSjPybX6fo6JUzDoFPtiKbt1cJxv77Pl7KHd3TE9UmXYMTVcymLbRG0tSjtkP84IRlQrMA7odR0cHR9IuO6M1OT9GsTYJd2P5kDqB9pE5oqyew62vc2u/lQ1pDrpqwQBooRyQib3Rf4MJ8IAAGgq63AaKjeNQip61k0N7ZYu4OmDcRUHlwTFWFZZ18CjjgB0LGgVAKhSJbaD3dhY2u10HE5MzO92EejhtqtyDCKmRpGXp0vy/e56PtZxROBq5OwHTflQ8jaFijVFW6Vp5GqwmB1kxxkMGr8K6gdRlnG65YLwAJ3U161qX5STrgfYK49ZcHH5fkh45eb8GgqEa22rEPdO2Ac2P00YuKFbaIbPH46TMXQjaks9vBtKbqzTq91gJDLMt4Au3puN5ZAWDxkrjUA1kMXPQOwJbHs4hZ7iDPZRkVh2gNXTUMGAs82UAxuVl9WWvJc0/M8bw5q7cKAtGw6ow+2CO8SR94OvlDWhXPYJgXCaYboGaivuYtNHBSLhsWliaJ1ciOWEBxh37XsBh2s1+lbz25EINs1vdzKus6Dh6dzTKFHBSifJrgoG9G/BV0kUUIi6wsJ00XKLQPCaPL428rbvJLtxTI6GBltOqLKavDoOqtLd8jW3cv1xop5iNd5bs9h8iUMsrFYliKYv41XUlodYunSbIoax2KGxzHr7ITc6BPw7yDym9zTUIHmhCJym07YdVvY5SmJGfZ1lbWAdZDhtGvgAJxYSBH6gETt5dXFkYSJj5s8p6KnD28WgSQZ1UdCQYqnc+An24LgRCQmRCDvBYkQ3cDFkNmnrhnUv2gp7Iz3WRh3QmoVqzwYTA+WS4w5kCfpYldwqhddwMuYmwI3D9MEq6QkI13x/3U3ZFPrbWhLvMwQzumsN4jugeYAfYwnR8dhQ2zwDZNozS+dFqi5YcUgW5nbn9IpnLYQzqnw55L5aKBKGcrMgGvL1w7wJmCucwM64iMxAA0KCuTCWzw6HCJyaDzLz+pnFEm5Zy2AtRtaO0Qxr4hyHNx3ivkXZUTE4r3uV/pE50+anjbUPUwltgw0mLrXqXU68PnPoUEmMaGGyJuMI+JJvDUgp+8VD0Di/GpjZtf6nt8ByWsGq/NltnPUcBAJ4KQtDQKZbnoQDBSKCJZMcCV34A+IDfXN6sjTjCIwgb/O9fR2PYwuESuKXcbW06A3k5DauwJT/DKxD2ggoCiHURGy22b085bMfsK2tpkNawZKAXRHfLTXR7uZ1N4NVrTLdvCo4Sj+9lxvwZa+tCjExiv28dtCc/NIUjYCh8kCRVoukjL6wo4brvDyKQzAX7qIlaMNXdF60wlPSFiYCNVoWFu4qSEsKd+XGUDyaoIxMLpXkuskIy9TTJq24K2x25TcY9F2daJo3gGI+tVRapKw0Kk1DWjaoMAOFhNWZ88VGlXmG/jDihnWkHxoDc2JQyqiQZUfnYcglht6B1CrOO42DsxgUK7lZEfzKOzMFybQXyvKq+rh5NXNTIGpaYVUpEcs2zmEod/qAM1ZbB7gXk2BTq4WvDdPbwmOTLdoaJAPFmyKLVZoZqCjsCogjqZLkSieyCSjsljS02MrWTrQRAPafdrIqMcdFzMA1mR0vGfJaT12tIdr2xVUd8V+r66BoeNqK5IJCp/7Ec2oKNMtNjyTSQhS2CExwSIid6+zXkkWIDeaoPot95LjHg+iVC6Ua45HiRAmMetNdES6rRM1yGnzt9ub4/E6hxUEC7DgEDk0DKGpYLVeFkNVnY+J60XLUx66ZMdXaKOdrSp82jjBNwpYw3xNJUebSzVZ2jRaLGZKgXqTCpn+taN0o6pUaTaVO7B2xfKnD7pW0KUzAJpD12IBNIK+igxt6tgSzu1QJmzyKeSt4SIaUW1MExxF9xDeupuA5AkUa1H7uRnGliX2b8kaOSHFHi8eMD4EQULyUHyIIoJ/yJXy849WyOj9DnfkOR2hyKVR53DiEcQ6PGKlcB+tJWmqJChTlTpDEFYEAbVFbzW6KQBNInitGg0bkgS3Pe7qm2WG23pr3fniLocZ3314QvJBICxzjDOb7W6fHwnfK54zKs8Wk1Ka/wTO64/BBQ2Vn9MSc29kAmESkHPXiAfCZ7m28SNh7CBLL9aaCuLVlKy2u7QYma/oUXzUPSgdo327rzhfoNlomguIuxVebLRt4mdjwHNniE8h38rHha2LbHTkBT1G8d4gvyAxoXkjsY3dKks2VWwcUuThENriW7OykJr2K269fIbo+4HhySXlVuD7RH7DXelFHv4Ns876jSgKRHL4Zl6bxPqyv55EiTk1evJ1jaIi0T8rbWmOtI7SqwtdshGtEKqhtRgfu+BSbYzvbvneo6EnByImUIJXAQbIXCPIDZrdookCNozbIHoNIxbDnO5Xhge3UT1lygAsbqv3kAQHUR3zLyaitAKFy5yB1E5PeWeSB9FqzxChAZZo0iNO9e2YbDyCo626wfbEgJuCzV3KRRpXN8vNTBoxq3ouLtzxpFCvBvPegMS93HrZQcmejJQZRNzfhSFJ4JdE0Wgp/Nv8YALTD8YLfMdjRYcXhW/1XIyfqdQIdDkxgAF1YPFBYd89j4fQWPR5f3WcPPTN6OctCNkX6HizVdetAOYuCnD/aqJRvoWrJTSYAjid+Sd87e8yZM1gLD22xypUNe1z/rxzP4VS6H5j9x3lz0uQ/LwAOLBW0TrpI+/nhupX3DbCgOuPhZKfivpVWjlDgksWK4Rw9mqQCYJp8T4WreAY6LmmHNmor5eGYvBRppPVj4P//vC/95Ib6yz7U0+2/frOtZfuSa+2ePbX+L/4T+8edf/g9QSwMEFAACAAgAe4ExWB1DiAxjAAAAawAAABsAAAB1bml2ZXJzYWwvdW5pdmVyc2FsLnBuZy54bWyzsa/IzVEoSy0qzszPs1Uy1DNQsrfj5bIpKEoty0wtV6iwVTIyN9WzMAADJYVKWyUTAz0DUyi3PDOlJMNWyczCXM/QzNLC0NBYSSEjNTM9o8RWydTQVM/Y3NzY1MJUSR9oJgBQSwECAAAUAAIACADzVslM1qN+2kcDAADhCQAAFAAAAAAAAAABAAAAAAAAAAAAdW5pdmVyc2FsL3BsYXllci54bWxQSwECAAAUAAIACADqblpYzUfXPGgFAACqEwAAHQAAAAAAAAABAAAAAAB5AwAAdW5pdmVyc2FsL2NvbW1vbl9tZXNzYWdlcy5sbmdQSwECAAAUAAIACADqblpYFR5gG6MAAAB/AQAALgAAAAAAAAABAAAAAAAcCQAAdW5pdmVyc2FsL3BsYXliYWNrX2FuZF9uYXZpZ2F0aW9uX3NldHRpbmdzLnhtbFBLAQIAABQAAgAIAOpuWlh0xxWRcgUAAJAaAAAnAAAAAAAAAAEAAAAAAAsKAAB1bml2ZXJzYWwvZmxhc2hfcHVibGlzaGluZ19zZXR0aW5ncy54bWxQSwECAAAUAAIACADqblpYC4NH3VsDAACfCwAAIQAAAAAAAAABAAAAAADCDwAAdW5pdmVyc2FsL2ZsYXNoX3NraW5fc2V0dGluZ3MueG1sUEsBAgAAFAACAAgA6m5aWBv2N7NcBQAAIRoAACYAAAAAAAAAAQAAAAAAXBMAAHVuaXZlcnNhbC9odG1sX3B1Ymxpc2hpbmdfc2V0dGluZ3MueG1sUEsBAgAAFAACAAgA6m5aWEDlNzSxAQAAPAYAAB8AAAAAAAAAAQAAAAAA/BgAAHVuaXZlcnNhbC9odG1sX3NraW5fc2V0dGluZ3MuanNQSwECAAAUAAIACAB7gTFY43SF/NcsAACoQgAAFwAAAAAAAAAAAAAAAADqGgAAdW5pdmVyc2FsL3VuaXZlcnNhbC5wbmdQSwECAAAUAAIACAB7gTFYHUOIDGMAAABrAAAAGwAAAAAAAAABAAAAAAD2RwAAdW5pdmVyc2FsL3VuaXZlcnNhbC5wbmcueG1sUEsFBgAAAAAJAAkAvAIAAJJIAAAAAA=="/>
  <p:tag name="ISPRING_CURRENT_PLAYER_ID" val="universal"/>
  <p:tag name="ISPRING_PRESENTATION_TITLE" val="lam quen chu cai pq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1.quiz"/>
  <p:tag name="ISPRING_QUIZ_FULL_PATH" val="C:\Users\NGANDT\Desktop\lam quen chu cai pq\quiz\quiz1.quiz"/>
  <p:tag name="ISPRING_QUIZ_RELATIVE_PATH" val="lam quen chu cai pq\quiz\quiz1.quiz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77</Words>
  <Application>Microsoft Office PowerPoint</Application>
  <PresentationFormat>Widescreen</PresentationFormat>
  <Paragraphs>36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.VnAvant</vt:lpstr>
      <vt:lpstr>Arial</vt:lpstr>
      <vt:lpstr>Calibri</vt:lpstr>
      <vt:lpstr>Calibri Light</vt:lpstr>
      <vt:lpstr>Segoe UI</vt:lpstr>
      <vt:lpstr>Segoe UI Semibold</vt:lpstr>
      <vt:lpstr>Times New Roman</vt:lpstr>
      <vt:lpstr>VNI-Palatin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 quen chu cai pq</dc:title>
  <dc:creator>NGANDT</dc:creator>
  <cp:lastModifiedBy>Administrator</cp:lastModifiedBy>
  <cp:revision>8</cp:revision>
  <dcterms:created xsi:type="dcterms:W3CDTF">2024-03-10T13:15:33Z</dcterms:created>
  <dcterms:modified xsi:type="dcterms:W3CDTF">2026-02-11T04:56:17Z</dcterms:modified>
</cp:coreProperties>
</file>