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rlito" panose="020B0604020202020204" charset="0"/>
      <p:regular r:id="rId22"/>
    </p:embeddedFont>
    <p:embeddedFont>
      <p:font typeface="DejaVu Serif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26417" y="1336553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506231" y="2261929"/>
            <a:ext cx="50259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5"/>
          <p:cNvSpPr/>
          <p:nvPr/>
        </p:nvSpPr>
        <p:spPr>
          <a:xfrm>
            <a:off x="8524521" y="3525328"/>
            <a:ext cx="989373" cy="912015"/>
          </a:xfrm>
          <a:custGeom>
            <a:avLst/>
            <a:gdLst/>
            <a:ahLst/>
            <a:cxnLst/>
            <a:rect l="l" t="t" r="r" b="b"/>
            <a:pathLst>
              <a:path w="1107207" h="1107207">
                <a:moveTo>
                  <a:pt x="0" y="0"/>
                </a:moveTo>
                <a:lnTo>
                  <a:pt x="1107206" y="0"/>
                </a:lnTo>
                <a:lnTo>
                  <a:pt x="1107206" y="1107207"/>
                </a:lnTo>
                <a:lnTo>
                  <a:pt x="0" y="110720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TextBox 24"/>
          <p:cNvSpPr txBox="1"/>
          <p:nvPr/>
        </p:nvSpPr>
        <p:spPr>
          <a:xfrm>
            <a:off x="3191645" y="4976038"/>
            <a:ext cx="1190471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toán: Số </a:t>
            </a:r>
            <a:r>
              <a:rPr lang="en-US" sz="6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(tiết </a:t>
            </a:r>
            <a:r>
              <a:rPr lang="en-US" sz="6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6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1637" y="676571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MGN B1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93948" y="9345124"/>
            <a:ext cx="14494052" cy="148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DejaVu Serif Bold"/>
              </a:rPr>
              <a:t>+ Số nào ít hơn? Số nào nhiều hơn?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8" name="Freeform 6"/>
          <p:cNvSpPr/>
          <p:nvPr/>
        </p:nvSpPr>
        <p:spPr>
          <a:xfrm>
            <a:off x="5181600" y="6956476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/>
          <p:cNvSpPr/>
          <p:nvPr/>
        </p:nvSpPr>
        <p:spPr>
          <a:xfrm>
            <a:off x="9426946" y="6799212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20799" y="6207817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2771547"/>
            <a:chOff x="0" y="0"/>
            <a:chExt cx="4486603" cy="7299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729955"/>
            </a:xfrm>
            <a:custGeom>
              <a:avLst/>
              <a:gdLst/>
              <a:ahLst/>
              <a:cxnLst/>
              <a:rect l="l" t="t" r="r" b="b"/>
              <a:pathLst>
                <a:path w="4486603" h="729955">
                  <a:moveTo>
                    <a:pt x="4486603" y="0"/>
                  </a:moveTo>
                  <a:lnTo>
                    <a:pt x="0" y="0"/>
                  </a:lnTo>
                  <a:lnTo>
                    <a:pt x="101600" y="364977"/>
                  </a:lnTo>
                  <a:lnTo>
                    <a:pt x="0" y="729955"/>
                  </a:lnTo>
                  <a:lnTo>
                    <a:pt x="4486603" y="729955"/>
                  </a:lnTo>
                  <a:lnTo>
                    <a:pt x="4385003" y="364977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76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6230600" cy="308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*Trò chơi 1: Thêm cho đủ, bớt cho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1849" y="464810"/>
            <a:ext cx="1998836" cy="5208693"/>
          </a:xfrm>
          <a:custGeom>
            <a:avLst/>
            <a:gdLst/>
            <a:ahLst/>
            <a:cxnLst/>
            <a:rect l="l" t="t" r="r" b="b"/>
            <a:pathLst>
              <a:path w="1998836" h="5208693">
                <a:moveTo>
                  <a:pt x="0" y="0"/>
                </a:moveTo>
                <a:lnTo>
                  <a:pt x="1998836" y="0"/>
                </a:lnTo>
                <a:lnTo>
                  <a:pt x="1998836" y="5208694"/>
                </a:lnTo>
                <a:lnTo>
                  <a:pt x="0" y="520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68983" y="464810"/>
            <a:ext cx="1998836" cy="5208693"/>
          </a:xfrm>
          <a:custGeom>
            <a:avLst/>
            <a:gdLst/>
            <a:ahLst/>
            <a:cxnLst/>
            <a:rect l="l" t="t" r="r" b="b"/>
            <a:pathLst>
              <a:path w="1998836" h="5208693">
                <a:moveTo>
                  <a:pt x="0" y="0"/>
                </a:moveTo>
                <a:lnTo>
                  <a:pt x="1998836" y="0"/>
                </a:lnTo>
                <a:lnTo>
                  <a:pt x="1998836" y="5208694"/>
                </a:lnTo>
                <a:lnTo>
                  <a:pt x="0" y="520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32276" y="464810"/>
            <a:ext cx="1998836" cy="5208693"/>
          </a:xfrm>
          <a:custGeom>
            <a:avLst/>
            <a:gdLst/>
            <a:ahLst/>
            <a:cxnLst/>
            <a:rect l="l" t="t" r="r" b="b"/>
            <a:pathLst>
              <a:path w="1998836" h="5208693">
                <a:moveTo>
                  <a:pt x="0" y="0"/>
                </a:moveTo>
                <a:lnTo>
                  <a:pt x="1998836" y="0"/>
                </a:lnTo>
                <a:lnTo>
                  <a:pt x="1998836" y="5208694"/>
                </a:lnTo>
                <a:lnTo>
                  <a:pt x="0" y="520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655120">
            <a:off x="-338487" y="7508494"/>
            <a:ext cx="4505043" cy="901009"/>
          </a:xfrm>
          <a:custGeom>
            <a:avLst/>
            <a:gdLst/>
            <a:ahLst/>
            <a:cxnLst/>
            <a:rect l="l" t="t" r="r" b="b"/>
            <a:pathLst>
              <a:path w="4505043" h="901009">
                <a:moveTo>
                  <a:pt x="0" y="0"/>
                </a:moveTo>
                <a:lnTo>
                  <a:pt x="4505043" y="0"/>
                </a:lnTo>
                <a:lnTo>
                  <a:pt x="4505043" y="901009"/>
                </a:lnTo>
                <a:lnTo>
                  <a:pt x="0" y="90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55120">
            <a:off x="3213299" y="7995368"/>
            <a:ext cx="4505043" cy="901009"/>
          </a:xfrm>
          <a:custGeom>
            <a:avLst/>
            <a:gdLst/>
            <a:ahLst/>
            <a:cxnLst/>
            <a:rect l="l" t="t" r="r" b="b"/>
            <a:pathLst>
              <a:path w="4505043" h="901009">
                <a:moveTo>
                  <a:pt x="0" y="0"/>
                </a:moveTo>
                <a:lnTo>
                  <a:pt x="4505043" y="0"/>
                </a:lnTo>
                <a:lnTo>
                  <a:pt x="4505043" y="901009"/>
                </a:lnTo>
                <a:lnTo>
                  <a:pt x="0" y="90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3200" y="6381643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7"/>
          <p:cNvSpPr/>
          <p:nvPr/>
        </p:nvSpPr>
        <p:spPr>
          <a:xfrm rot="-1655120">
            <a:off x="8193839" y="7938772"/>
            <a:ext cx="4505043" cy="901009"/>
          </a:xfrm>
          <a:custGeom>
            <a:avLst/>
            <a:gdLst/>
            <a:ahLst/>
            <a:cxnLst/>
            <a:rect l="l" t="t" r="r" b="b"/>
            <a:pathLst>
              <a:path w="4505043" h="901009">
                <a:moveTo>
                  <a:pt x="0" y="0"/>
                </a:moveTo>
                <a:lnTo>
                  <a:pt x="4505043" y="0"/>
                </a:lnTo>
                <a:lnTo>
                  <a:pt x="4505043" y="901009"/>
                </a:lnTo>
                <a:lnTo>
                  <a:pt x="0" y="90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9360" y="6812109"/>
            <a:ext cx="2956896" cy="2816444"/>
          </a:xfrm>
          <a:custGeom>
            <a:avLst/>
            <a:gdLst/>
            <a:ahLst/>
            <a:cxnLst/>
            <a:rect l="l" t="t" r="r" b="b"/>
            <a:pathLst>
              <a:path w="2956896" h="2816444">
                <a:moveTo>
                  <a:pt x="0" y="0"/>
                </a:moveTo>
                <a:lnTo>
                  <a:pt x="2956896" y="0"/>
                </a:lnTo>
                <a:lnTo>
                  <a:pt x="2956896" y="2816444"/>
                </a:lnTo>
                <a:lnTo>
                  <a:pt x="0" y="281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87104" y="6812109"/>
            <a:ext cx="2956896" cy="2816444"/>
          </a:xfrm>
          <a:custGeom>
            <a:avLst/>
            <a:gdLst/>
            <a:ahLst/>
            <a:cxnLst/>
            <a:rect l="l" t="t" r="r" b="b"/>
            <a:pathLst>
              <a:path w="2956896" h="2816444">
                <a:moveTo>
                  <a:pt x="0" y="0"/>
                </a:moveTo>
                <a:lnTo>
                  <a:pt x="2956896" y="0"/>
                </a:lnTo>
                <a:lnTo>
                  <a:pt x="2956896" y="2816444"/>
                </a:lnTo>
                <a:lnTo>
                  <a:pt x="0" y="281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34746" y="6964509"/>
            <a:ext cx="2956896" cy="2816444"/>
          </a:xfrm>
          <a:custGeom>
            <a:avLst/>
            <a:gdLst/>
            <a:ahLst/>
            <a:cxnLst/>
            <a:rect l="l" t="t" r="r" b="b"/>
            <a:pathLst>
              <a:path w="2956896" h="2816444">
                <a:moveTo>
                  <a:pt x="0" y="0"/>
                </a:moveTo>
                <a:lnTo>
                  <a:pt x="2956897" y="0"/>
                </a:lnTo>
                <a:lnTo>
                  <a:pt x="2956897" y="2816444"/>
                </a:lnTo>
                <a:lnTo>
                  <a:pt x="0" y="281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7354" y="0"/>
            <a:ext cx="3712747" cy="6485147"/>
          </a:xfrm>
          <a:custGeom>
            <a:avLst/>
            <a:gdLst/>
            <a:ahLst/>
            <a:cxnLst/>
            <a:rect l="l" t="t" r="r" b="b"/>
            <a:pathLst>
              <a:path w="3712747" h="6485147">
                <a:moveTo>
                  <a:pt x="0" y="0"/>
                </a:moveTo>
                <a:lnTo>
                  <a:pt x="3712747" y="0"/>
                </a:lnTo>
                <a:lnTo>
                  <a:pt x="3712747" y="6485147"/>
                </a:lnTo>
                <a:lnTo>
                  <a:pt x="0" y="648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00911" y="0"/>
            <a:ext cx="3712747" cy="6485147"/>
          </a:xfrm>
          <a:custGeom>
            <a:avLst/>
            <a:gdLst/>
            <a:ahLst/>
            <a:cxnLst/>
            <a:rect l="l" t="t" r="r" b="b"/>
            <a:pathLst>
              <a:path w="3712747" h="6485147">
                <a:moveTo>
                  <a:pt x="0" y="0"/>
                </a:moveTo>
                <a:lnTo>
                  <a:pt x="3712747" y="0"/>
                </a:lnTo>
                <a:lnTo>
                  <a:pt x="3712747" y="6485147"/>
                </a:lnTo>
                <a:lnTo>
                  <a:pt x="0" y="648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>
            <a:off x="9717962" y="84326"/>
            <a:ext cx="3712747" cy="6485147"/>
          </a:xfrm>
          <a:custGeom>
            <a:avLst/>
            <a:gdLst/>
            <a:ahLst/>
            <a:cxnLst/>
            <a:rect l="l" t="t" r="r" b="b"/>
            <a:pathLst>
              <a:path w="3712747" h="6485147">
                <a:moveTo>
                  <a:pt x="0" y="0"/>
                </a:moveTo>
                <a:lnTo>
                  <a:pt x="3712747" y="0"/>
                </a:lnTo>
                <a:lnTo>
                  <a:pt x="3712747" y="6485147"/>
                </a:lnTo>
                <a:lnTo>
                  <a:pt x="0" y="6485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15392400" y="14859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2399" y="6473843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206" y="324645"/>
            <a:ext cx="3309135" cy="5644261"/>
          </a:xfrm>
          <a:custGeom>
            <a:avLst/>
            <a:gdLst/>
            <a:ahLst/>
            <a:cxnLst/>
            <a:rect l="l" t="t" r="r" b="b"/>
            <a:pathLst>
              <a:path w="3309135" h="5644261">
                <a:moveTo>
                  <a:pt x="0" y="0"/>
                </a:moveTo>
                <a:lnTo>
                  <a:pt x="3309136" y="0"/>
                </a:lnTo>
                <a:lnTo>
                  <a:pt x="3309136" y="5644261"/>
                </a:lnTo>
                <a:lnTo>
                  <a:pt x="0" y="5644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4206" y="6544524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6" y="0"/>
                </a:lnTo>
                <a:lnTo>
                  <a:pt x="3309136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30433" y="6747818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5" y="0"/>
                </a:lnTo>
                <a:lnTo>
                  <a:pt x="3309135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16337" y="6747818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6" y="0"/>
                </a:lnTo>
                <a:lnTo>
                  <a:pt x="3309136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56947" y="6544524"/>
            <a:ext cx="3309135" cy="3539182"/>
          </a:xfrm>
          <a:custGeom>
            <a:avLst/>
            <a:gdLst/>
            <a:ahLst/>
            <a:cxnLst/>
            <a:rect l="l" t="t" r="r" b="b"/>
            <a:pathLst>
              <a:path w="3309135" h="3539182">
                <a:moveTo>
                  <a:pt x="0" y="0"/>
                </a:moveTo>
                <a:lnTo>
                  <a:pt x="3309136" y="0"/>
                </a:lnTo>
                <a:lnTo>
                  <a:pt x="3309136" y="3539182"/>
                </a:lnTo>
                <a:lnTo>
                  <a:pt x="0" y="3539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16337" y="324645"/>
            <a:ext cx="3309135" cy="5644261"/>
          </a:xfrm>
          <a:custGeom>
            <a:avLst/>
            <a:gdLst/>
            <a:ahLst/>
            <a:cxnLst/>
            <a:rect l="l" t="t" r="r" b="b"/>
            <a:pathLst>
              <a:path w="3309135" h="5644261">
                <a:moveTo>
                  <a:pt x="0" y="0"/>
                </a:moveTo>
                <a:lnTo>
                  <a:pt x="3309136" y="0"/>
                </a:lnTo>
                <a:lnTo>
                  <a:pt x="3309136" y="5644261"/>
                </a:lnTo>
                <a:lnTo>
                  <a:pt x="0" y="5644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30433" y="324645"/>
            <a:ext cx="3309135" cy="5644261"/>
          </a:xfrm>
          <a:custGeom>
            <a:avLst/>
            <a:gdLst/>
            <a:ahLst/>
            <a:cxnLst/>
            <a:rect l="l" t="t" r="r" b="b"/>
            <a:pathLst>
              <a:path w="3309135" h="5644261">
                <a:moveTo>
                  <a:pt x="0" y="0"/>
                </a:moveTo>
                <a:lnTo>
                  <a:pt x="3309135" y="0"/>
                </a:lnTo>
                <a:lnTo>
                  <a:pt x="3309135" y="5644261"/>
                </a:lnTo>
                <a:lnTo>
                  <a:pt x="0" y="5644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5883848" y="1084634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3849" y="673676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709449"/>
            <a:chOff x="0" y="0"/>
            <a:chExt cx="4486603" cy="4502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50225"/>
            </a:xfrm>
            <a:custGeom>
              <a:avLst/>
              <a:gdLst/>
              <a:ahLst/>
              <a:cxnLst/>
              <a:rect l="l" t="t" r="r" b="b"/>
              <a:pathLst>
                <a:path w="4486603" h="450225">
                  <a:moveTo>
                    <a:pt x="4486603" y="0"/>
                  </a:moveTo>
                  <a:lnTo>
                    <a:pt x="0" y="0"/>
                  </a:lnTo>
                  <a:lnTo>
                    <a:pt x="101600" y="225113"/>
                  </a:lnTo>
                  <a:lnTo>
                    <a:pt x="0" y="450225"/>
                  </a:lnTo>
                  <a:lnTo>
                    <a:pt x="4486603" y="450225"/>
                  </a:lnTo>
                  <a:lnTo>
                    <a:pt x="4385003" y="22511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488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6230600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*Trò chơi 2: Tìm nhà</a:t>
            </a:r>
          </a:p>
        </p:txBody>
      </p:sp>
      <p:sp>
        <p:nvSpPr>
          <p:cNvPr id="10" name="Freeform 9"/>
          <p:cNvSpPr/>
          <p:nvPr/>
        </p:nvSpPr>
        <p:spPr>
          <a:xfrm>
            <a:off x="1446104" y="30515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9"/>
          <p:cNvSpPr/>
          <p:nvPr/>
        </p:nvSpPr>
        <p:spPr>
          <a:xfrm>
            <a:off x="6553200" y="57674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9"/>
          <p:cNvSpPr/>
          <p:nvPr/>
        </p:nvSpPr>
        <p:spPr>
          <a:xfrm>
            <a:off x="11277600" y="3203913"/>
            <a:ext cx="4263923" cy="4183974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84025" y="44577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121" y="7235487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5521" y="4717500"/>
            <a:ext cx="25880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709449"/>
            <a:chOff x="0" y="0"/>
            <a:chExt cx="4486603" cy="4502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50225"/>
            </a:xfrm>
            <a:custGeom>
              <a:avLst/>
              <a:gdLst/>
              <a:ahLst/>
              <a:cxnLst/>
              <a:rect l="l" t="t" r="r" b="b"/>
              <a:pathLst>
                <a:path w="4486603" h="450225">
                  <a:moveTo>
                    <a:pt x="4486603" y="0"/>
                  </a:moveTo>
                  <a:lnTo>
                    <a:pt x="0" y="0"/>
                  </a:lnTo>
                  <a:lnTo>
                    <a:pt x="101600" y="225113"/>
                  </a:lnTo>
                  <a:lnTo>
                    <a:pt x="0" y="450225"/>
                  </a:lnTo>
                  <a:lnTo>
                    <a:pt x="4486603" y="450225"/>
                  </a:lnTo>
                  <a:lnTo>
                    <a:pt x="4385003" y="22511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488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704850"/>
            <a:ext cx="16230600" cy="159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FFFFFF"/>
                </a:solidFill>
                <a:latin typeface="Carlito"/>
              </a:rPr>
              <a:t>*Kết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18332" y="792193"/>
            <a:ext cx="15840968" cy="9044049"/>
            <a:chOff x="0" y="0"/>
            <a:chExt cx="21121291" cy="120587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3492" y="604374"/>
              <a:ext cx="20272666" cy="10632901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67886" y="868768"/>
              <a:ext cx="20272666" cy="10632901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67886" y="868768"/>
              <a:ext cx="20272666" cy="10632901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7886" y="868768"/>
              <a:ext cx="20272666" cy="10632901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8" name="Freeform 18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418332" y="2579817"/>
            <a:ext cx="15523709" cy="767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Cô cùng trẻ vận động theo nhạc bài hát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 “Tía má em”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Các con vừa vận động bài hát nói về nghề gì?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Nghề nông làm những công việc gì?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Cần dụng cụ gì để làm việc?</a:t>
            </a:r>
          </a:p>
          <a:p>
            <a:pPr algn="ctr">
              <a:lnSpc>
                <a:spcPts val="6726"/>
              </a:lnSpc>
            </a:pPr>
            <a:r>
              <a:rPr lang="en-US" sz="4804">
                <a:solidFill>
                  <a:srgbClr val="110E18"/>
                </a:solidFill>
                <a:latin typeface="DejaVu Serif Bold"/>
              </a:rPr>
              <a:t>+ Nghề nông tạo ra những sản phẩm gì?</a:t>
            </a:r>
          </a:p>
          <a:p>
            <a:pPr algn="ctr">
              <a:lnSpc>
                <a:spcPts val="6726"/>
              </a:lnSpc>
            </a:pPr>
            <a:endParaRPr lang="en-US" sz="4804">
              <a:solidFill>
                <a:srgbClr val="110E18"/>
              </a:solidFill>
              <a:latin typeface="DejaVu Serif Bold"/>
            </a:endParaRPr>
          </a:p>
          <a:p>
            <a:pPr algn="ctr">
              <a:lnSpc>
                <a:spcPts val="6726"/>
              </a:lnSpc>
            </a:pPr>
            <a:endParaRPr lang="en-US" sz="4804">
              <a:solidFill>
                <a:srgbClr val="110E18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303477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619125"/>
            <a:ext cx="16230600" cy="192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arlito"/>
              </a:rPr>
              <a:t>*Ôn số lượng trong phạm vi 3.</a:t>
            </a:r>
          </a:p>
        </p:txBody>
      </p:sp>
      <p:sp>
        <p:nvSpPr>
          <p:cNvPr id="12" name="Freeform 12"/>
          <p:cNvSpPr/>
          <p:nvPr/>
        </p:nvSpPr>
        <p:spPr>
          <a:xfrm>
            <a:off x="4063937" y="303477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102682" y="303477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13159899" y="3695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49084" y="3034778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619125"/>
            <a:ext cx="16230600" cy="192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arlito"/>
              </a:rPr>
              <a:t>*Ôn số lượng trong phạm vi 3.</a:t>
            </a:r>
          </a:p>
        </p:txBody>
      </p:sp>
      <p:sp>
        <p:nvSpPr>
          <p:cNvPr id="12" name="Freeform 12"/>
          <p:cNvSpPr/>
          <p:nvPr/>
        </p:nvSpPr>
        <p:spPr>
          <a:xfrm>
            <a:off x="5029200" y="3421246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06000" y="3355126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15329130" y="51435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2546" y="813064"/>
            <a:ext cx="16864525" cy="3504942"/>
            <a:chOff x="0" y="0"/>
            <a:chExt cx="4486603" cy="9324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932448"/>
            </a:xfrm>
            <a:custGeom>
              <a:avLst/>
              <a:gdLst/>
              <a:ahLst/>
              <a:cxnLst/>
              <a:rect l="l" t="t" r="r" b="b"/>
              <a:pathLst>
                <a:path w="4486603" h="932448">
                  <a:moveTo>
                    <a:pt x="4486603" y="0"/>
                  </a:moveTo>
                  <a:lnTo>
                    <a:pt x="0" y="0"/>
                  </a:lnTo>
                  <a:lnTo>
                    <a:pt x="101600" y="466224"/>
                  </a:lnTo>
                  <a:lnTo>
                    <a:pt x="0" y="932448"/>
                  </a:lnTo>
                  <a:lnTo>
                    <a:pt x="4486603" y="932448"/>
                  </a:lnTo>
                  <a:lnTo>
                    <a:pt x="4385003" y="466224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970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619125"/>
            <a:ext cx="16230600" cy="369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Carlito"/>
              </a:rPr>
              <a:t>*So sánh, thêm bớt số lượng trong phạm vi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9439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93727" y="9335599"/>
            <a:ext cx="15065573" cy="79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Bạn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nhận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xét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về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4600" dirty="0">
                <a:solidFill>
                  <a:srgbClr val="000000"/>
                </a:solidFill>
                <a:latin typeface="DejaVu Serif Bold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14249" y="198879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840" y="5981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8321" y="266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48434" y="266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72000" y="266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7942" y="5037159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44438" y="5037158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28321" y="7371945"/>
            <a:ext cx="159258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8"/>
              </a:lnSpc>
            </a:pPr>
            <a:r>
              <a:rPr lang="en-US" sz="36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978"/>
              </a:lnSpc>
            </a:pPr>
            <a:r>
              <a:rPr lang="en-US" sz="36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mấy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978"/>
              </a:lnSpc>
            </a:pPr>
            <a:r>
              <a:rPr lang="en-US" sz="3600" dirty="0">
                <a:solidFill>
                  <a:srgbClr val="000000"/>
                </a:solidFill>
                <a:latin typeface="DejaVu Serif Bold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978"/>
              </a:lnSpc>
            </a:pPr>
            <a:endParaRPr lang="en-US" sz="36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0800" y="4787275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27425" y="6502798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8" y="0"/>
                </a:lnTo>
                <a:lnTo>
                  <a:pt x="2591888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99439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4020800" y="1028700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0800" y="6477668"/>
            <a:ext cx="2308701" cy="31547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5464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4633" y="1028700"/>
            <a:ext cx="2191131" cy="4114800"/>
          </a:xfrm>
          <a:custGeom>
            <a:avLst/>
            <a:gdLst/>
            <a:ahLst/>
            <a:cxnLst/>
            <a:rect l="l" t="t" r="r" b="b"/>
            <a:pathLst>
              <a:path w="2191131" h="4114800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8321" y="6785431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43944" y="6860035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9" y="0"/>
                </a:lnTo>
                <a:lnTo>
                  <a:pt x="2591889" y="2654943"/>
                </a:lnTo>
                <a:lnTo>
                  <a:pt x="0" y="26549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43876" y="6997850"/>
            <a:ext cx="2591888" cy="2654943"/>
          </a:xfrm>
          <a:custGeom>
            <a:avLst/>
            <a:gdLst/>
            <a:ahLst/>
            <a:cxnLst/>
            <a:rect l="l" t="t" r="r" b="b"/>
            <a:pathLst>
              <a:path w="2591888" h="2654943">
                <a:moveTo>
                  <a:pt x="0" y="0"/>
                </a:moveTo>
                <a:lnTo>
                  <a:pt x="2591888" y="0"/>
                </a:lnTo>
                <a:lnTo>
                  <a:pt x="2591888" y="2654944"/>
                </a:lnTo>
                <a:lnTo>
                  <a:pt x="0" y="265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61030" y="5447570"/>
            <a:ext cx="7726970" cy="449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DejaVu Serif Bold"/>
              </a:rPr>
              <a:t>-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liềm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đã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bị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hỏng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chúng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ta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cùng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đưa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đi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sửa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nào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DejaVu Serif Bold"/>
              </a:rPr>
              <a:t>+ 3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liềm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hỏng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còn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lại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DejaVu Serif Bold"/>
              </a:rPr>
              <a:t>mấy</a:t>
            </a:r>
            <a:r>
              <a:rPr lang="en-US" sz="42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234</Words>
  <Application>Microsoft Office PowerPoint</Application>
  <PresentationFormat>Custom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Carlito</vt:lpstr>
      <vt:lpstr>Times New Roman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 Số 3 tiết 2</dc:title>
  <cp:lastModifiedBy>Techsi.vn</cp:lastModifiedBy>
  <cp:revision>4</cp:revision>
  <dcterms:created xsi:type="dcterms:W3CDTF">2006-08-16T00:00:00Z</dcterms:created>
  <dcterms:modified xsi:type="dcterms:W3CDTF">2026-01-09T10:09:07Z</dcterms:modified>
  <dc:identifier>DAFys1TAWjA</dc:identifier>
</cp:coreProperties>
</file>