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35AF-3CFE-4003-B361-89660C98C9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62E38-136F-4CE2-BA4A-F6F9AD62F5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0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B7B2C-D918-4C64-A243-0DFF7BFB35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65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6128C-147E-47EB-BD45-E26152A33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5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D62DF-2D42-43D9-93E3-65205455AC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6F428-A181-4E0E-BCB9-13C48882DC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F88CD-324D-4412-BF7A-F337EEBF99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1171B-8E20-4DB5-B965-13A1F4E98E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73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E91C8-336E-4C5E-A02B-355F5D377D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11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FB0C-E997-4B00-A45C-7B2090A51B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7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4011-3B2C-445A-B28D-0564AE7753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2250C2-4A9F-45F1-BE7E-9C2580201C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9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81300" y="465138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3737" y="2634921"/>
            <a:ext cx="6436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Khám phá khoa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90792" y="3681363"/>
            <a:ext cx="6239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43400" y="429011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MGN 4-5 tuổi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703163" y="4832608"/>
            <a:ext cx="7086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Lớp mẫu giáo nhỡ B3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B1C21-DEB0-C0A6-217E-8852A82C9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55" y="1214298"/>
            <a:ext cx="1077217" cy="107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895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1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1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6781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12192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62800" y="5588967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nhận xét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848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45287" y="480909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3298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3316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3429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971800" y="6096001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264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117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85951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79989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9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352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5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06650" y="5353051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715001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0922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752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481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360739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8686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7670800" y="569914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1900" y="9144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1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5095876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943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43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819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7600" y="1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133600" y="685800"/>
            <a:ext cx="8077200" cy="510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28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12192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5554664" y="3549651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6676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048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2024064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12192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5626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2744789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1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1" y="1531939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200400" y="2551114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1828800" y="4041776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001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1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95500" y="444501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1981200" y="3667126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717926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4776" y="3717926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3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1828800" y="4041776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001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1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4100" y="444501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6" y="771526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1981200" y="3667126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717926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4776" y="3717926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274639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4" y="725489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2303464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3667126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1" y="3667126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5914" y="3667126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4" y="709614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284289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2063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3588" y="3648076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02238" y="3667126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5914" y="3667126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703389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4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048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419601" y="3005139"/>
            <a:ext cx="4532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“Các loại rau”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8087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152400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152400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52400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207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9367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193676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684839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1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009776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5372101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152400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152400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152400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207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9367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9" y="2757489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193676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684839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1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21590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545782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192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76400" y="76201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4445549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5659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124206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7400" y="5029200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114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2819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457201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9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905000" y="228601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1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3434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4419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1418</TotalTime>
  <Words>715</Words>
  <Application>Microsoft Office PowerPoint</Application>
  <PresentationFormat>Widescreen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Arial</vt:lpstr>
      <vt:lpstr>Calibri</vt:lpstr>
      <vt:lpstr>Calibri Light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176</cp:revision>
  <dcterms:created xsi:type="dcterms:W3CDTF">2012-02-08T16:26:21Z</dcterms:created>
  <dcterms:modified xsi:type="dcterms:W3CDTF">2026-01-07T03:13:12Z</dcterms:modified>
</cp:coreProperties>
</file>