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18" r:id="rId3"/>
    <p:sldId id="257" r:id="rId4"/>
    <p:sldId id="258" r:id="rId5"/>
    <p:sldId id="334" r:id="rId6"/>
    <p:sldId id="325" r:id="rId7"/>
    <p:sldId id="333" r:id="rId8"/>
    <p:sldId id="335" r:id="rId9"/>
    <p:sldId id="328" r:id="rId10"/>
    <p:sldId id="336" r:id="rId11"/>
    <p:sldId id="331" r:id="rId12"/>
    <p:sldId id="33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5B56B-F902-7573-306E-21B63214E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7088F-628B-02A0-8F64-5A5336960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F1E1E-3170-29D1-EC7F-0000397AF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BB9F-997D-47A5-A329-5BE3D6BBFA6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0A4B6-21C3-6B00-EC0E-85F350287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A725D-3B09-C833-F486-88A46B487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2991-4E79-450D-9483-3351B0BB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5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0E054-0372-3357-08C6-9F6E7348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69E98F-8625-D323-F997-E9C0811A5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92CC8-8DEC-EB7F-C058-08F57BAB1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BB9F-997D-47A5-A329-5BE3D6BBFA6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8F172-170B-83F8-0CE3-B920C0405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04D9B-1D1C-0A7D-EDD1-26CE4DDBB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2991-4E79-450D-9483-3351B0BB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2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D75E21-F7E3-F2F1-90DF-EC46C27EB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6E855-5AEB-90A7-3439-F9A55671E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17FB6-79AE-CC8F-C2A6-EA3A15C23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BB9F-997D-47A5-A329-5BE3D6BBFA6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75CAF-F347-2C73-2DC4-4D7FFE915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8D6D1-2400-5816-DC12-46A5A787A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2991-4E79-450D-9483-3351B0BB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5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2ABFF-9E9F-4B55-B701-5DF43DEB9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15AF4-5993-94B6-B65B-04417F507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60ECC-0FC2-EB26-A7E0-FE39FB44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BB9F-997D-47A5-A329-5BE3D6BBFA6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2F337-B358-63E2-AEA5-5A3447D51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71A41-FDBE-BEB1-AE51-23E568C6F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2991-4E79-450D-9483-3351B0BB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7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B490D-C62B-8092-D327-4E38B29A5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8B01B-2D6F-B5AB-0758-9235C246C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41BBC-F7CA-79D9-2735-E4D603A2A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BB9F-997D-47A5-A329-5BE3D6BBFA6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65C1-5079-B3CF-0434-516F5D0BC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837B3-EE5F-7276-14DC-BBFB8019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2991-4E79-450D-9483-3351B0BB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1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12480-ED32-E647-3CBA-ADCC7A0E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660C-B47F-D985-09C2-9D37419E2F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C64A3-C6D0-040A-0BCE-EE516CFF5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8A4F2-F4E6-A582-2F62-9951FD501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BB9F-997D-47A5-A329-5BE3D6BBFA6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CF7A4-87E4-CDCC-687E-8BC1837DB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2DAD6-8789-FF5E-9EDA-1C6C28C1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2991-4E79-450D-9483-3351B0BB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5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26EE3-FC38-DA69-26D9-A186F0794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7683D-6941-C1CA-DD6A-0E9B8629D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20B8A-5295-534F-BB93-1BE2911D2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495EB5-E414-5C48-AA30-D1B29EC4E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01C982-71DB-FF49-F401-78645AF958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54624B-DD06-DDE2-1094-FEF68771E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BB9F-997D-47A5-A329-5BE3D6BBFA6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6E22B6-B45E-C0AF-A2A6-1BD0906DD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AD0720-9475-10F6-1B6D-38A1F81E1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2991-4E79-450D-9483-3351B0BB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7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646A3-3953-F50E-DB1C-A2440A4D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9B816-B952-266A-9642-68B9D49E7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BB9F-997D-47A5-A329-5BE3D6BBFA6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95430-D631-B5CA-87DB-90BFD534F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A938D-9A7C-1F06-C130-57BF0522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2991-4E79-450D-9483-3351B0BB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4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90B7E0-DF62-6127-37C0-B9B8E317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BB9F-997D-47A5-A329-5BE3D6BBFA6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780B69-3AB3-EC1C-6C2D-5DB7E8C2B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E6A67-D1E5-7F90-796A-AEEE66C0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2991-4E79-450D-9483-3351B0BB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6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06F0C-3F6A-585D-1973-23AF34E1E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A0703-F036-830D-51B4-DF26F9C39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6FE86-D4B7-3B47-22FE-5BAAC5BE9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148C5-97F7-BF4C-0E12-54DA50C64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BB9F-997D-47A5-A329-5BE3D6BBFA6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601E1-F15A-18A5-E86B-85ABD8067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862E3-2C9A-B48C-5FDB-24B4C195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2991-4E79-450D-9483-3351B0BB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4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21B5-3F6B-9F55-CDDF-7B5481C43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7C8E9D-5C75-5B2A-9072-4059A9E88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E95A6-AFB6-3940-B476-B58AC38FB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FCDC0-15EF-8366-AA44-B6F86E1BE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BB9F-997D-47A5-A329-5BE3D6BBFA6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EA747-A937-E1FC-0FFC-27D7AD04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64153-3B06-D27D-6A6B-13E7AB19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2991-4E79-450D-9483-3351B0BB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0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2B9632-AAD1-AAB4-B0AA-174279445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1466C-7CF1-FC15-1CDB-D3747437A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44F5E-23B4-3661-2BB1-F411E6DD97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CBB9F-997D-47A5-A329-5BE3D6BBFA6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B6008-177A-ED62-38B0-749B2F2FE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62241-2012-8C7E-EB0D-FBDB5E7EB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D2991-4E79-450D-9483-3351B0BB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4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D41F036-E6E7-7ED4-7296-A6E71C30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14864"/>
            <a:ext cx="8229600" cy="11430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  <a:b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VIỆT HƯNG</a:t>
            </a:r>
          </a:p>
        </p:txBody>
      </p:sp>
      <p:sp>
        <p:nvSpPr>
          <p:cNvPr id="14341" name="Content Placeholder 2">
            <a:extLst>
              <a:ext uri="{FF2B5EF4-FFF2-40B4-BE49-F238E27FC236}">
                <a16:creationId xmlns:a16="http://schemas.microsoft.com/office/drawing/2014/main" id="{809B325A-F9D5-9859-F039-B7BA0B571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8256" y="2626071"/>
            <a:ext cx="8229600" cy="452596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marL="0" indent="0" algn="ctr" eaLnBrk="1" hangingPunct="1"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</a:p>
          <a:p>
            <a:pPr marL="0" indent="0" algn="ctr" eaLnBrk="1" hangingPunct="1">
              <a:buNone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dán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nhỡ</a:t>
            </a:r>
          </a:p>
          <a:p>
            <a:pPr marL="0" indent="0" algn="ctr" eaLnBrk="1" hangingPunct="1"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Lớp MGN B3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1DB1F8-33DA-4532-0182-DC4E4D2F3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965" y="1113183"/>
            <a:ext cx="1186070" cy="118607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D6D34D-CDF0-5B1B-F6CC-87E0AAF30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9AC070-DFF8-215A-B681-50F8F02CBB61}"/>
              </a:ext>
            </a:extLst>
          </p:cNvPr>
          <p:cNvSpPr txBox="1">
            <a:spLocks/>
          </p:cNvSpPr>
          <p:nvPr/>
        </p:nvSpPr>
        <p:spPr bwMode="auto">
          <a:xfrm>
            <a:off x="2196790" y="1851103"/>
            <a:ext cx="822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</a:t>
            </a: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475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23000" r="-11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C29C2E-9889-D0CE-1329-9FC93985C430}"/>
              </a:ext>
            </a:extLst>
          </p:cNvPr>
          <p:cNvSpPr txBox="1">
            <a:spLocks/>
          </p:cNvSpPr>
          <p:nvPr/>
        </p:nvSpPr>
        <p:spPr bwMode="auto">
          <a:xfrm>
            <a:off x="602167" y="1600200"/>
            <a:ext cx="1125158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37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42" name="WordArt 26">
            <a:extLst>
              <a:ext uri="{FF2B5EF4-FFF2-40B4-BE49-F238E27FC236}">
                <a16:creationId xmlns:a16="http://schemas.microsoft.com/office/drawing/2014/main" id="{A0B71275-876A-3C86-C2B7-AC169E2B03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14175" y="2127121"/>
            <a:ext cx="9538671" cy="213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2500"/>
                <a:gd name="adj2" fmla="val 801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 CHÚC CÁC CÔ VÀ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  MẠNH KHOẺ - HẠNH PHÚC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2000">
        <p14:switch dir="r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0" fill="hold"/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6000" r="-3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08FB5DA-E39B-B0D7-DD1C-E7FDD9804768}"/>
              </a:ext>
            </a:extLst>
          </p:cNvPr>
          <p:cNvSpPr txBox="1"/>
          <p:nvPr/>
        </p:nvSpPr>
        <p:spPr>
          <a:xfrm>
            <a:off x="1220333" y="2567226"/>
            <a:ext cx="95092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Ổn</a:t>
            </a: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hứng</a:t>
            </a: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431139-F66C-9F09-4C25-9A3A25302B4F}"/>
              </a:ext>
            </a:extLst>
          </p:cNvPr>
          <p:cNvSpPr txBox="1"/>
          <p:nvPr/>
        </p:nvSpPr>
        <p:spPr>
          <a:xfrm>
            <a:off x="1105791" y="3713539"/>
            <a:ext cx="95092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 bài hát “ Em yêu cây xanh”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08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795181-08DF-2F23-BC50-8A2D26AF3E9C}"/>
              </a:ext>
            </a:extLst>
          </p:cNvPr>
          <p:cNvSpPr txBox="1"/>
          <p:nvPr/>
        </p:nvSpPr>
        <p:spPr>
          <a:xfrm>
            <a:off x="959006" y="2567226"/>
            <a:ext cx="1062711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alt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160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AD9ECF-D9A7-EEE0-A65E-0A6BF648D31B}"/>
              </a:ext>
            </a:extLst>
          </p:cNvPr>
          <p:cNvSpPr txBox="1">
            <a:spLocks/>
          </p:cNvSpPr>
          <p:nvPr/>
        </p:nvSpPr>
        <p:spPr bwMode="auto">
          <a:xfrm>
            <a:off x="626327" y="1371600"/>
            <a:ext cx="1093934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đàm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thoại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435578-91BA-AF0B-FCE7-BF226CCD8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763" y="0"/>
            <a:ext cx="5481637" cy="6686549"/>
          </a:xfrm>
          <a:prstGeom prst="rect">
            <a:avLst/>
          </a:prstGeom>
          <a:ln w="5715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7677E5-5D8E-B5BD-242E-1BA481CFB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1450"/>
            <a:ext cx="5867400" cy="65151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99571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B5C4AD-3761-A10D-7E76-565FF4C6A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49B26C-C60F-CA47-BFB3-0928B3E703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45" t="10168" r="6031" b="6510"/>
          <a:stretch/>
        </p:blipFill>
        <p:spPr>
          <a:xfrm>
            <a:off x="785814" y="171450"/>
            <a:ext cx="9701212" cy="6429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01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2716F-F766-EBE7-D245-76F40A918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52548-40B4-0E4D-C597-8ABD4549D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70BF95-1C94-89C3-FE41-6BC165863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9" y="60912"/>
            <a:ext cx="11987561" cy="6736176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62544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CA8186-9D9E-B2E7-A7E0-AA78F466B008}"/>
              </a:ext>
            </a:extLst>
          </p:cNvPr>
          <p:cNvSpPr txBox="1">
            <a:spLocks/>
          </p:cNvSpPr>
          <p:nvPr/>
        </p:nvSpPr>
        <p:spPr bwMode="auto">
          <a:xfrm>
            <a:off x="1014413" y="1851103"/>
            <a:ext cx="1032986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tưởng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64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128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 2</vt:lpstr>
      <vt:lpstr>Office Theme</vt:lpstr>
      <vt:lpstr>UBND PHƯỜNG VIỆT HƯNG TRƯỜNG MẦM NON VIỆT HƯNG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HUYỆN BA VÌ   TRƯỜNG MẦM NON PHÚ CƯỜNG</dc:title>
  <dc:creator>admin</dc:creator>
  <cp:lastModifiedBy>Administrator</cp:lastModifiedBy>
  <cp:revision>7</cp:revision>
  <dcterms:created xsi:type="dcterms:W3CDTF">2024-03-05T13:21:03Z</dcterms:created>
  <dcterms:modified xsi:type="dcterms:W3CDTF">2026-01-07T03:05:07Z</dcterms:modified>
</cp:coreProperties>
</file>