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01" r:id="rId3"/>
    <p:sldId id="303" r:id="rId4"/>
    <p:sldId id="305" r:id="rId5"/>
    <p:sldId id="308" r:id="rId6"/>
    <p:sldId id="309" r:id="rId7"/>
    <p:sldId id="310" r:id="rId8"/>
    <p:sldId id="311" r:id="rId9"/>
    <p:sldId id="312" r:id="rId10"/>
    <p:sldId id="257" r:id="rId11"/>
    <p:sldId id="258" r:id="rId12"/>
    <p:sldId id="262" r:id="rId13"/>
    <p:sldId id="263" r:id="rId14"/>
    <p:sldId id="284" r:id="rId15"/>
    <p:sldId id="322" r:id="rId16"/>
    <p:sldId id="323" r:id="rId17"/>
    <p:sldId id="324" r:id="rId18"/>
    <p:sldId id="325" r:id="rId19"/>
    <p:sldId id="316" r:id="rId20"/>
    <p:sldId id="315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522F6A94-F9E7-62F2-48E8-9D1377BB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9" y="3037840"/>
            <a:ext cx="8343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100" name="Picture 21" descr="heartandleafbar">
            <a:extLst>
              <a:ext uri="{FF2B5EF4-FFF2-40B4-BE49-F238E27FC236}">
                <a16:creationId xmlns:a16="http://schemas.microsoft.com/office/drawing/2014/main" id="{DEF29626-4D0B-F230-9149-970695FD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734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heartandleafbar">
            <a:extLst>
              <a:ext uri="{FF2B5EF4-FFF2-40B4-BE49-F238E27FC236}">
                <a16:creationId xmlns:a16="http://schemas.microsoft.com/office/drawing/2014/main" id="{F2156A59-431E-D0FC-BC6D-A1910FE1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0"/>
            <a:ext cx="71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07F4459E-2610-41BD-ABC8-38CA281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460" y="721361"/>
            <a:ext cx="48859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VIỆT HƯNG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4" descr="heartandleafbar">
            <a:extLst>
              <a:ext uri="{FF2B5EF4-FFF2-40B4-BE49-F238E27FC236}">
                <a16:creationId xmlns:a16="http://schemas.microsoft.com/office/drawing/2014/main" id="{A25F42F7-7A50-61BC-9A43-7219C8DD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eartandleafbar">
            <a:extLst>
              <a:ext uri="{FF2B5EF4-FFF2-40B4-BE49-F238E27FC236}">
                <a16:creationId xmlns:a16="http://schemas.microsoft.com/office/drawing/2014/main" id="{BEB2B31E-C9DC-45D9-E5E2-8A6DFF3A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1" y="-79370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eartandleafbar">
            <a:extLst>
              <a:ext uri="{FF2B5EF4-FFF2-40B4-BE49-F238E27FC236}">
                <a16:creationId xmlns:a16="http://schemas.microsoft.com/office/drawing/2014/main" id="{7D95E058-AD9D-2B43-0A77-51FA15EB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32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heartandleafbar">
            <a:extLst>
              <a:ext uri="{FF2B5EF4-FFF2-40B4-BE49-F238E27FC236}">
                <a16:creationId xmlns:a16="http://schemas.microsoft.com/office/drawing/2014/main" id="{79C97856-3B83-90E0-E71E-72D34A0E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B93532-E1A6-D4A4-E9DA-55A04EDF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24" y="1493521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:a16="http://schemas.microsoft.com/office/drawing/2014/main" id="{1B52D6E9-1D60-22E3-2B0D-66FAFE7C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dep 10">
            <a:extLst>
              <a:ext uri="{FF2B5EF4-FFF2-40B4-BE49-F238E27FC236}">
                <a16:creationId xmlns:a16="http://schemas.microsoft.com/office/drawing/2014/main" id="{5A0933AE-0A84-92D3-89C3-29611BE5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76200"/>
            <a:ext cx="1138936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Firewrk5">
            <a:extLst>
              <a:ext uri="{FF2B5EF4-FFF2-40B4-BE49-F238E27FC236}">
                <a16:creationId xmlns:a16="http://schemas.microsoft.com/office/drawing/2014/main" id="{8BB256C3-E8CF-A480-D074-79573CE1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Firewrk5">
            <a:extLst>
              <a:ext uri="{FF2B5EF4-FFF2-40B4-BE49-F238E27FC236}">
                <a16:creationId xmlns:a16="http://schemas.microsoft.com/office/drawing/2014/main" id="{573F64F6-74D8-9A4C-9DBE-AAA7614A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Firewrk8">
            <a:extLst>
              <a:ext uri="{FF2B5EF4-FFF2-40B4-BE49-F238E27FC236}">
                <a16:creationId xmlns:a16="http://schemas.microsoft.com/office/drawing/2014/main" id="{18094811-0393-DA10-4D6B-9AFDEB1E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Firewrk8">
            <a:extLst>
              <a:ext uri="{FF2B5EF4-FFF2-40B4-BE49-F238E27FC236}">
                <a16:creationId xmlns:a16="http://schemas.microsoft.com/office/drawing/2014/main" id="{27922008-43A9-909E-67D8-5412A093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id="{21C9F202-0A1D-EBFC-31D2-7D17E2C7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445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h dep 10">
            <a:extLst>
              <a:ext uri="{FF2B5EF4-FFF2-40B4-BE49-F238E27FC236}">
                <a16:creationId xmlns:a16="http://schemas.microsoft.com/office/drawing/2014/main" id="{9CA40C3E-78EC-FFB9-96D8-CF42BB23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Firewrk5">
            <a:extLst>
              <a:ext uri="{FF2B5EF4-FFF2-40B4-BE49-F238E27FC236}">
                <a16:creationId xmlns:a16="http://schemas.microsoft.com/office/drawing/2014/main" id="{50B4A871-C625-8B1D-3AE5-A295FE8C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rewrk5">
            <a:extLst>
              <a:ext uri="{FF2B5EF4-FFF2-40B4-BE49-F238E27FC236}">
                <a16:creationId xmlns:a16="http://schemas.microsoft.com/office/drawing/2014/main" id="{9552420C-4D2C-3FDA-C4B9-C049AFD2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Firewrk8">
            <a:extLst>
              <a:ext uri="{FF2B5EF4-FFF2-40B4-BE49-F238E27FC236}">
                <a16:creationId xmlns:a16="http://schemas.microsoft.com/office/drawing/2014/main" id="{DAAE173E-AAB4-B434-E043-F2DAF954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Firewrk8">
            <a:extLst>
              <a:ext uri="{FF2B5EF4-FFF2-40B4-BE49-F238E27FC236}">
                <a16:creationId xmlns:a16="http://schemas.microsoft.com/office/drawing/2014/main" id="{EB375992-D0E3-EE53-636F-9D8F829B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5">
            <a:extLst>
              <a:ext uri="{FF2B5EF4-FFF2-40B4-BE49-F238E27FC236}">
                <a16:creationId xmlns:a16="http://schemas.microsoft.com/office/drawing/2014/main" id="{84FA7040-7692-8B84-293B-7DD541ED6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GiỜ HỌC ĐẾN ĐÂY LÀ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100</Words>
  <Application>Microsoft Office PowerPoint</Application>
  <PresentationFormat>Widescreen</PresentationFormat>
  <Paragraphs>16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4</cp:revision>
  <dcterms:created xsi:type="dcterms:W3CDTF">2024-12-29T13:40:34Z</dcterms:created>
  <dcterms:modified xsi:type="dcterms:W3CDTF">2026-01-05T03:31:33Z</dcterms:modified>
</cp:coreProperties>
</file>