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7" r:id="rId11"/>
    <p:sldId id="268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9DC3-BD58-4754-9AB3-BA548A875BE8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48268-BF75-44AC-A9F6-C1074F228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406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9DC3-BD58-4754-9AB3-BA548A875BE8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48268-BF75-44AC-A9F6-C1074F228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009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9DC3-BD58-4754-9AB3-BA548A875BE8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48268-BF75-44AC-A9F6-C1074F228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1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9DC3-BD58-4754-9AB3-BA548A875BE8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48268-BF75-44AC-A9F6-C1074F228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83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9DC3-BD58-4754-9AB3-BA548A875BE8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48268-BF75-44AC-A9F6-C1074F228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254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9DC3-BD58-4754-9AB3-BA548A875BE8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48268-BF75-44AC-A9F6-C1074F228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895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9DC3-BD58-4754-9AB3-BA548A875BE8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48268-BF75-44AC-A9F6-C1074F228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59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9DC3-BD58-4754-9AB3-BA548A875BE8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48268-BF75-44AC-A9F6-C1074F228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128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9DC3-BD58-4754-9AB3-BA548A875BE8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48268-BF75-44AC-A9F6-C1074F228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042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9DC3-BD58-4754-9AB3-BA548A875BE8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48268-BF75-44AC-A9F6-C1074F228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133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9DC3-BD58-4754-9AB3-BA548A875BE8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48268-BF75-44AC-A9F6-C1074F228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470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E9DC3-BD58-4754-9AB3-BA548A875BE8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48268-BF75-44AC-A9F6-C1074F228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253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3.jpeg"/><Relationship Id="rId4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0"/>
          </a:xfrm>
          <a:prstGeom prst="rect">
            <a:avLst/>
          </a:prstGeom>
        </p:spPr>
      </p:pic>
      <p:pic>
        <p:nvPicPr>
          <p:cNvPr id="5" name="Picture 4" descr="tải xuố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777344"/>
            <a:ext cx="2807038" cy="10806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6" name="Picture 4" descr="imag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708" y="5777344"/>
            <a:ext cx="3020291" cy="1080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2807038" y="132811"/>
            <a:ext cx="71182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vi-VN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UBND</a:t>
            </a:r>
            <a:r>
              <a:rPr lang="en-US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PHƯỜNG VIỆT HƯNG</a:t>
            </a:r>
            <a:r>
              <a:rPr lang="en-US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MẦM </a:t>
            </a:r>
            <a:r>
              <a:rPr lang="vi-VN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 HƯNG </a:t>
            </a:r>
            <a:endParaRPr lang="en-US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6864" y="911953"/>
            <a:ext cx="818271" cy="7223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142999" y="2846480"/>
            <a:ext cx="9906000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" algn="ctr">
              <a:lnSpc>
                <a:spcPct val="107000"/>
              </a:lnSpc>
              <a:spcAft>
                <a:spcPts val="800"/>
              </a:spcAft>
            </a:pPr>
            <a:r>
              <a:rPr lang="vi-VN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 BIẾT TẬP NÓI CON CHÓ, CON MÈO.  </a:t>
            </a:r>
            <a:endParaRPr lang="en-US" sz="1600" b="1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07038" y="3880644"/>
            <a:ext cx="68645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07795"/>
            <a:r>
              <a:rPr 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Lứa tuổi: 24 -36 tháng</a:t>
            </a:r>
            <a:endParaRPr lang="en-US" sz="20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07795"/>
            <a:r>
              <a:rPr 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Lớp: Nhà trẻ D2 </a:t>
            </a:r>
          </a:p>
          <a:p>
            <a:pPr marL="1407795"/>
            <a:r>
              <a:rPr lang="vi-VN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viên: Nguyễn Thị Loan Trang </a:t>
            </a:r>
            <a:endParaRPr lang="en-US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07327" y="5546510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407795"/>
            <a:r>
              <a:rPr lang="vi-VN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 học: 2025-2026  </a:t>
            </a:r>
            <a:endParaRPr lang="en-US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02327" y="1747236"/>
            <a:ext cx="9906000" cy="655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" algn="ctr">
              <a:lnSpc>
                <a:spcPct val="107000"/>
              </a:lnSpc>
              <a:spcAft>
                <a:spcPts val="800"/>
              </a:spcAft>
            </a:pPr>
            <a:r>
              <a:rPr lang="vi-VN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ÁN ĐIỆN TỬ  </a:t>
            </a:r>
            <a:endParaRPr lang="en-US" sz="1600" b="1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644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068" y="0"/>
            <a:ext cx="12268068" cy="6858000"/>
          </a:xfrm>
          <a:prstGeom prst="rect">
            <a:avLst/>
          </a:prstGeom>
        </p:spPr>
      </p:pic>
      <p:pic>
        <p:nvPicPr>
          <p:cNvPr id="5" name="Picture 8" descr="download (3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367" y="909271"/>
            <a:ext cx="5433647" cy="2666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images (1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5246" y="909271"/>
            <a:ext cx="4923692" cy="2666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download (1)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0224" y="4627685"/>
            <a:ext cx="4495800" cy="2233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tải xuố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28" y="4624754"/>
            <a:ext cx="5503986" cy="22391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9" name="Rectangle 8"/>
          <p:cNvSpPr/>
          <p:nvPr/>
        </p:nvSpPr>
        <p:spPr>
          <a:xfrm>
            <a:off x="1134204" y="166234"/>
            <a:ext cx="41499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07795"/>
            <a:r>
              <a:rPr 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 gà    </a:t>
            </a:r>
            <a:endParaRPr lang="en-US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192106" y="162248"/>
            <a:ext cx="41499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07795"/>
            <a:r>
              <a:rPr 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 trâu    </a:t>
            </a:r>
            <a:endParaRPr lang="en-US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44059" y="3808124"/>
            <a:ext cx="41499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07795"/>
            <a:r>
              <a:rPr 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 chó  </a:t>
            </a:r>
            <a:endParaRPr lang="en-US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406052" y="3689017"/>
            <a:ext cx="41499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07795"/>
            <a:r>
              <a:rPr 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  ngan  </a:t>
            </a:r>
            <a:endParaRPr lang="en-US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7390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068" y="0"/>
            <a:ext cx="12268068" cy="6858000"/>
          </a:xfrm>
          <a:prstGeom prst="rect">
            <a:avLst/>
          </a:prstGeom>
        </p:spPr>
      </p:pic>
      <p:pic>
        <p:nvPicPr>
          <p:cNvPr id="5" name="Picture 7" descr="download (2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3732" y="4475284"/>
            <a:ext cx="5528268" cy="2423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download (1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068" y="4475284"/>
            <a:ext cx="5576982" cy="238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image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3731" y="1195754"/>
            <a:ext cx="5528269" cy="2391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download (3)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068" y="1195754"/>
            <a:ext cx="5433647" cy="2391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565769" y="305490"/>
            <a:ext cx="41499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07795"/>
            <a:r>
              <a:rPr 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 gà    </a:t>
            </a:r>
            <a:endParaRPr lang="en-US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3738884"/>
            <a:ext cx="41499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07795"/>
            <a:r>
              <a:rPr 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  ngan  </a:t>
            </a:r>
            <a:endParaRPr lang="en-US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106696" y="393266"/>
            <a:ext cx="41499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07795"/>
            <a:r>
              <a:rPr 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  mèo  </a:t>
            </a:r>
            <a:endParaRPr lang="en-US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055060" y="3762111"/>
            <a:ext cx="41499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07795"/>
            <a:r>
              <a:rPr 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  bò  </a:t>
            </a:r>
            <a:endParaRPr lang="en-US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508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92208"/>
          </a:xfrm>
          <a:prstGeom prst="rect">
            <a:avLst/>
          </a:prstGeom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743200" y="1982450"/>
            <a:ext cx="7924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HẸN CÁC CON </a:t>
            </a:r>
          </a:p>
          <a:p>
            <a:pPr eaLnBrk="1" hangingPunct="1"/>
            <a:r>
              <a:rPr lang="vi-VN" alt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TRONG GIỜ HỌC LẦN SAU </a:t>
            </a:r>
            <a:r>
              <a:rPr lang="en-US" alt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!</a:t>
            </a:r>
            <a:endParaRPr lang="vi-VN" alt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64598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0" t="12208" r="2485" b="8364"/>
          <a:stretch/>
        </p:blipFill>
        <p:spPr>
          <a:xfrm>
            <a:off x="0" y="1565565"/>
            <a:ext cx="12192000" cy="529243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41218" y="330149"/>
            <a:ext cx="10709563" cy="655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" algn="ctr">
              <a:lnSpc>
                <a:spcPct val="107000"/>
              </a:lnSpc>
              <a:spcAft>
                <a:spcPts val="800"/>
              </a:spcAft>
            </a:pPr>
            <a:r>
              <a:rPr lang="vi-VN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HÁT: GÀ TRỐNG, MÈO CON VÀ  CÚN CON   </a:t>
            </a:r>
            <a:endParaRPr lang="en-US" sz="1600" b="1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898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0" t="12208" r="2485" b="8364"/>
          <a:stretch/>
        </p:blipFill>
        <p:spPr>
          <a:xfrm>
            <a:off x="-1" y="2554514"/>
            <a:ext cx="12192001" cy="430348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584202" y="1069647"/>
            <a:ext cx="118581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07795"/>
            <a:r>
              <a:rPr 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hát : Gà trống, mèo con, và cún con có con gà, con     chó và con mèo    </a:t>
            </a:r>
            <a:endParaRPr lang="en-US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584202" y="207267"/>
            <a:ext cx="133604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07795"/>
            <a:r>
              <a:rPr 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 bài hát có con gì?     </a:t>
            </a:r>
            <a:endParaRPr lang="en-US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1930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 descr="tải xuố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1635"/>
            <a:ext cx="12192000" cy="4941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346938" y="5703094"/>
            <a:ext cx="35814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0000CC"/>
                </a:solidFill>
              </a:rPr>
              <a:t>CON CHÓ</a:t>
            </a:r>
          </a:p>
        </p:txBody>
      </p:sp>
      <p:sp>
        <p:nvSpPr>
          <p:cNvPr id="7" name="Cloud Callout 6"/>
          <p:cNvSpPr/>
          <p:nvPr/>
        </p:nvSpPr>
        <p:spPr>
          <a:xfrm>
            <a:off x="293564" y="598791"/>
            <a:ext cx="1693497" cy="1815612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Đây là bộ phận nào của con chó?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3253152" y="236140"/>
            <a:ext cx="1981200" cy="1375997"/>
          </a:xfrm>
          <a:prstGeom prst="wedgeRoundRect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 ?</a:t>
            </a:r>
          </a:p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Ah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Oval Callout 8"/>
          <p:cNvSpPr/>
          <p:nvPr/>
        </p:nvSpPr>
        <p:spPr>
          <a:xfrm>
            <a:off x="6436334" y="101110"/>
            <a:ext cx="2000250" cy="1430645"/>
          </a:xfrm>
          <a:prstGeom prst="wedgeEllipse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tai ?</a:t>
            </a:r>
          </a:p>
        </p:txBody>
      </p:sp>
      <p:sp>
        <p:nvSpPr>
          <p:cNvPr id="10" name="Cloud Callout 9"/>
          <p:cNvSpPr/>
          <p:nvPr/>
        </p:nvSpPr>
        <p:spPr>
          <a:xfrm>
            <a:off x="9646830" y="58094"/>
            <a:ext cx="2321168" cy="1600200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? Chó có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ấy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cái mắt. 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10275276" y="4813499"/>
            <a:ext cx="1679575" cy="1427162"/>
          </a:xfrm>
          <a:prstGeom prst="wedgeRoundRect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nhỉ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 rot="14604311">
            <a:off x="717065" y="3030663"/>
            <a:ext cx="993884" cy="310849"/>
          </a:xfrm>
          <a:prstGeom prst="leftArrow">
            <a:avLst>
              <a:gd name="adj1" fmla="val 50000"/>
              <a:gd name="adj2" fmla="val 8293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AutoShape 6"/>
          <p:cNvSpPr>
            <a:spLocks noChangeArrowheads="1"/>
          </p:cNvSpPr>
          <p:nvPr/>
        </p:nvSpPr>
        <p:spPr bwMode="auto">
          <a:xfrm rot="14364376">
            <a:off x="3902801" y="2345065"/>
            <a:ext cx="1257143" cy="371008"/>
          </a:xfrm>
          <a:prstGeom prst="leftArrow">
            <a:avLst>
              <a:gd name="adj1" fmla="val 50000"/>
              <a:gd name="adj2" fmla="val 8216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" name="AutoShape 5"/>
          <p:cNvSpPr>
            <a:spLocks noChangeArrowheads="1"/>
          </p:cNvSpPr>
          <p:nvPr/>
        </p:nvSpPr>
        <p:spPr bwMode="auto">
          <a:xfrm rot="13149915" flipV="1">
            <a:off x="7347067" y="1828836"/>
            <a:ext cx="1168185" cy="305598"/>
          </a:xfrm>
          <a:prstGeom prst="leftArrow">
            <a:avLst>
              <a:gd name="adj1" fmla="val 50000"/>
              <a:gd name="adj2" fmla="val 8258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" name="AutoShape 8"/>
          <p:cNvSpPr>
            <a:spLocks noChangeArrowheads="1"/>
          </p:cNvSpPr>
          <p:nvPr/>
        </p:nvSpPr>
        <p:spPr bwMode="auto">
          <a:xfrm rot="20591345" flipV="1">
            <a:off x="9064027" y="5532446"/>
            <a:ext cx="1233837" cy="273064"/>
          </a:xfrm>
          <a:prstGeom prst="leftArrow">
            <a:avLst>
              <a:gd name="adj1" fmla="val 50000"/>
              <a:gd name="adj2" fmla="val 8264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" name="AutoShape 9"/>
          <p:cNvSpPr>
            <a:spLocks noChangeArrowheads="1"/>
          </p:cNvSpPr>
          <p:nvPr/>
        </p:nvSpPr>
        <p:spPr bwMode="auto">
          <a:xfrm rot="19534246" flipV="1">
            <a:off x="10123617" y="1864732"/>
            <a:ext cx="948820" cy="368294"/>
          </a:xfrm>
          <a:prstGeom prst="leftArrow">
            <a:avLst>
              <a:gd name="adj1" fmla="val 50000"/>
              <a:gd name="adj2" fmla="val 8278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1767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Oval Callout 6"/>
          <p:cNvSpPr/>
          <p:nvPr/>
        </p:nvSpPr>
        <p:spPr>
          <a:xfrm>
            <a:off x="5788269" y="0"/>
            <a:ext cx="5638800" cy="3094891"/>
          </a:xfrm>
          <a:prstGeom prst="wedgeEllipseCallout">
            <a:avLst>
              <a:gd name="adj1" fmla="val -44386"/>
              <a:gd name="adj2" fmla="val 77762"/>
            </a:avLst>
          </a:prstGeom>
          <a:solidFill>
            <a:srgbClr val="00B0F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 Con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điển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tai , 4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sương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ạ . </a:t>
            </a:r>
          </a:p>
        </p:txBody>
      </p:sp>
      <p:sp>
        <p:nvSpPr>
          <p:cNvPr id="8" name="Cloud Callout 7"/>
          <p:cNvSpPr/>
          <p:nvPr/>
        </p:nvSpPr>
        <p:spPr>
          <a:xfrm>
            <a:off x="5788268" y="3675186"/>
            <a:ext cx="5923085" cy="2744176"/>
          </a:xfrm>
          <a:prstGeom prst="cloudCallout">
            <a:avLst/>
          </a:prstGeom>
          <a:solidFill>
            <a:srgbClr val="00B0F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 Con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0739" y="123091"/>
            <a:ext cx="2233246" cy="29718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6630" y="3094891"/>
            <a:ext cx="2709496" cy="306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233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068" y="0"/>
            <a:ext cx="12192000" cy="6858000"/>
          </a:xfrm>
          <a:prstGeom prst="rect">
            <a:avLst/>
          </a:prstGeom>
        </p:spPr>
      </p:pic>
      <p:pic>
        <p:nvPicPr>
          <p:cNvPr id="5" name="Picture 4" descr="imag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068" y="1830021"/>
            <a:ext cx="12192000" cy="4993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7-Point Star 5"/>
          <p:cNvSpPr/>
          <p:nvPr/>
        </p:nvSpPr>
        <p:spPr>
          <a:xfrm>
            <a:off x="-1" y="0"/>
            <a:ext cx="2383813" cy="1899138"/>
          </a:xfrm>
          <a:prstGeom prst="star7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rgbClr val="FF0000"/>
                </a:solidFill>
              </a:rPr>
              <a:t>Đ</a:t>
            </a:r>
            <a:r>
              <a:rPr 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ây </a:t>
            </a:r>
            <a:r>
              <a:rPr lang="en-US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</a:t>
            </a:r>
            <a:r>
              <a:rPr 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bộ phận gì của con mèo ?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7" name="AutoShape 10"/>
          <p:cNvSpPr>
            <a:spLocks noChangeArrowheads="1"/>
          </p:cNvSpPr>
          <p:nvPr/>
        </p:nvSpPr>
        <p:spPr bwMode="auto">
          <a:xfrm rot="1886221">
            <a:off x="1448464" y="1956281"/>
            <a:ext cx="1070150" cy="326011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61295234 h 21600"/>
              <a:gd name="T4" fmla="*/ 2147483647 w 21600"/>
              <a:gd name="T5" fmla="*/ 522590589 h 21600"/>
              <a:gd name="T6" fmla="*/ 2147483647 w 21600"/>
              <a:gd name="T7" fmla="*/ 261295234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24363" y="4129746"/>
            <a:ext cx="2635250" cy="1233562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 miệng con mèo có rất nhiều cái gì đây các con ?</a:t>
            </a:r>
          </a:p>
        </p:txBody>
      </p:sp>
      <p:sp>
        <p:nvSpPr>
          <p:cNvPr id="9" name="AutoShape 11"/>
          <p:cNvSpPr>
            <a:spLocks noChangeArrowheads="1"/>
          </p:cNvSpPr>
          <p:nvPr/>
        </p:nvSpPr>
        <p:spPr bwMode="auto">
          <a:xfrm rot="19373066">
            <a:off x="2352822" y="3867320"/>
            <a:ext cx="768350" cy="30514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324795097 h 21600"/>
              <a:gd name="T4" fmla="*/ 2147483647 w 21600"/>
              <a:gd name="T5" fmla="*/ 649590345 h 21600"/>
              <a:gd name="T6" fmla="*/ 2147483647 w 21600"/>
              <a:gd name="T7" fmla="*/ 32479509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148625" y="6034151"/>
            <a:ext cx="34147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0000CC"/>
                </a:solidFill>
              </a:rPr>
              <a:t>CON MÈO</a:t>
            </a:r>
          </a:p>
        </p:txBody>
      </p:sp>
      <p:sp>
        <p:nvSpPr>
          <p:cNvPr id="12" name="Explosion 1 11"/>
          <p:cNvSpPr/>
          <p:nvPr/>
        </p:nvSpPr>
        <p:spPr>
          <a:xfrm>
            <a:off x="3492171" y="34295"/>
            <a:ext cx="2390775" cy="1795726"/>
          </a:xfrm>
          <a:prstGeom prst="irregularSeal1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tai?</a:t>
            </a:r>
          </a:p>
        </p:txBody>
      </p:sp>
      <p:sp>
        <p:nvSpPr>
          <p:cNvPr id="13" name="Cloud Callout 12"/>
          <p:cNvSpPr/>
          <p:nvPr/>
        </p:nvSpPr>
        <p:spPr>
          <a:xfrm>
            <a:off x="6342185" y="228601"/>
            <a:ext cx="3048000" cy="1312312"/>
          </a:xfrm>
          <a:prstGeom prst="cloudCallou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Lông mèo có màu gì ?</a:t>
            </a:r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 rot="7016773">
            <a:off x="4378555" y="1941449"/>
            <a:ext cx="779462" cy="328919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333219036 h 21600"/>
              <a:gd name="T4" fmla="*/ 2147483647 w 21600"/>
              <a:gd name="T5" fmla="*/ 666438226 h 21600"/>
              <a:gd name="T6" fmla="*/ 2147483647 w 21600"/>
              <a:gd name="T7" fmla="*/ 33321903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utoShape 6"/>
          <p:cNvSpPr>
            <a:spLocks noChangeArrowheads="1"/>
          </p:cNvSpPr>
          <p:nvPr/>
        </p:nvSpPr>
        <p:spPr bwMode="auto">
          <a:xfrm rot="7016773" flipV="1">
            <a:off x="6349058" y="2368935"/>
            <a:ext cx="1284491" cy="31783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333219036 h 21600"/>
              <a:gd name="T4" fmla="*/ 2147483647 w 21600"/>
              <a:gd name="T5" fmla="*/ 666438226 h 21600"/>
              <a:gd name="T6" fmla="*/ 2147483647 w 21600"/>
              <a:gd name="T7" fmla="*/ 33321903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ounded Rectangular Callout 15"/>
          <p:cNvSpPr/>
          <p:nvPr/>
        </p:nvSpPr>
        <p:spPr>
          <a:xfrm>
            <a:off x="9390185" y="2025340"/>
            <a:ext cx="2286000" cy="1374775"/>
          </a:xfrm>
          <a:prstGeom prst="wedgeRoundRectCallou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7" name="AutoShape 6"/>
          <p:cNvSpPr>
            <a:spLocks noChangeArrowheads="1"/>
          </p:cNvSpPr>
          <p:nvPr/>
        </p:nvSpPr>
        <p:spPr bwMode="auto">
          <a:xfrm rot="7016773" flipV="1">
            <a:off x="9040929" y="3925386"/>
            <a:ext cx="997093" cy="289481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333219036 h 21600"/>
              <a:gd name="T4" fmla="*/ 2147483647 w 21600"/>
              <a:gd name="T5" fmla="*/ 666438226 h 21600"/>
              <a:gd name="T6" fmla="*/ 2147483647 w 21600"/>
              <a:gd name="T7" fmla="*/ 33321903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6-Point Star 17"/>
          <p:cNvSpPr/>
          <p:nvPr/>
        </p:nvSpPr>
        <p:spPr>
          <a:xfrm>
            <a:off x="9605382" y="5415145"/>
            <a:ext cx="2416175" cy="1425575"/>
          </a:xfrm>
          <a:prstGeom prst="star6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algn="ctr">
              <a:defRPr/>
            </a:pPr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 mấy </a:t>
            </a:r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endParaRPr lang="en-US" sz="1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AutoShape 10"/>
          <p:cNvSpPr>
            <a:spLocks noChangeArrowheads="1"/>
          </p:cNvSpPr>
          <p:nvPr/>
        </p:nvSpPr>
        <p:spPr bwMode="auto">
          <a:xfrm rot="1886221">
            <a:off x="8391039" y="5844154"/>
            <a:ext cx="1070150" cy="33525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61295234 h 21600"/>
              <a:gd name="T4" fmla="*/ 2147483647 w 21600"/>
              <a:gd name="T5" fmla="*/ 522590589 h 21600"/>
              <a:gd name="T6" fmla="*/ 2147483647 w 21600"/>
              <a:gd name="T7" fmla="*/ 261295234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93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1" grpId="0"/>
      <p:bldP spid="12" grpId="0" animBg="1"/>
      <p:bldP spid="13" grpId="0" animBg="1"/>
      <p:bldP spid="16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Oval Callout 4"/>
          <p:cNvSpPr/>
          <p:nvPr/>
        </p:nvSpPr>
        <p:spPr>
          <a:xfrm>
            <a:off x="5509846" y="134937"/>
            <a:ext cx="5257800" cy="3294063"/>
          </a:xfrm>
          <a:prstGeom prst="wedgeEllipseCallout">
            <a:avLst>
              <a:gd name="adj1" fmla="val -37138"/>
              <a:gd name="adj2" fmla="val 59009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Con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điển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tai , 4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sám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vàng,trắng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 </a:t>
            </a:r>
          </a:p>
        </p:txBody>
      </p:sp>
      <p:sp>
        <p:nvSpPr>
          <p:cNvPr id="6" name="Cloud Callout 5"/>
          <p:cNvSpPr/>
          <p:nvPr/>
        </p:nvSpPr>
        <p:spPr>
          <a:xfrm>
            <a:off x="5509846" y="3886201"/>
            <a:ext cx="5105400" cy="2497014"/>
          </a:xfrm>
          <a:prstGeom prst="cloud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nến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chông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134937"/>
            <a:ext cx="2468440" cy="315338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0744" y="3429000"/>
            <a:ext cx="2709496" cy="306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93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068" y="0"/>
            <a:ext cx="12268068" cy="6858000"/>
          </a:xfrm>
          <a:prstGeom prst="rect">
            <a:avLst/>
          </a:prstGeom>
        </p:spPr>
      </p:pic>
      <p:sp>
        <p:nvSpPr>
          <p:cNvPr id="5" name="Wave 4"/>
          <p:cNvSpPr/>
          <p:nvPr/>
        </p:nvSpPr>
        <p:spPr>
          <a:xfrm>
            <a:off x="2004646" y="293076"/>
            <a:ext cx="8297741" cy="1465385"/>
          </a:xfrm>
          <a:prstGeom prst="wave">
            <a:avLst>
              <a:gd name="adj1" fmla="val 12500"/>
              <a:gd name="adj2" fmla="val -1936"/>
            </a:avLst>
          </a:prstGeom>
          <a:solidFill>
            <a:srgbClr val="FFC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 bé cùng quan sát lại hình ảnh con Chó – con Mèo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é.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4" descr="tải xuố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278" y="1981200"/>
            <a:ext cx="5451231" cy="3581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7" name="Picture 4" descr="imag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5854" y="2051537"/>
            <a:ext cx="56741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29155" y="5785339"/>
            <a:ext cx="3048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CON CHÓ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36523" y="5750170"/>
            <a:ext cx="3048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CON MÈO</a:t>
            </a:r>
          </a:p>
        </p:txBody>
      </p:sp>
    </p:spTree>
    <p:extLst>
      <p:ext uri="{BB962C8B-B14F-4D97-AF65-F5344CB8AC3E}">
        <p14:creationId xmlns:p14="http://schemas.microsoft.com/office/powerpoint/2010/main" val="4194705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068" y="0"/>
            <a:ext cx="12192000" cy="6858000"/>
          </a:xfrm>
          <a:prstGeom prst="rect">
            <a:avLst/>
          </a:prstGeom>
        </p:spPr>
      </p:pic>
      <p:sp>
        <p:nvSpPr>
          <p:cNvPr id="8" name="Wave 7"/>
          <p:cNvSpPr/>
          <p:nvPr/>
        </p:nvSpPr>
        <p:spPr>
          <a:xfrm>
            <a:off x="2467707" y="275492"/>
            <a:ext cx="7620000" cy="2590800"/>
          </a:xfrm>
          <a:prstGeom prst="wav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 động 3:Trò chơi  </a:t>
            </a:r>
            <a:r>
              <a:rPr lang="vi-VN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 </a:t>
            </a:r>
            <a:r>
              <a:rPr lang="vi-VN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hanh </a:t>
            </a:r>
            <a:r>
              <a:rPr lang="en-US" sz="4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Hơn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419" t="22026" r="15814" b="5286"/>
          <a:stretch/>
        </p:blipFill>
        <p:spPr>
          <a:xfrm>
            <a:off x="7115775" y="2866292"/>
            <a:ext cx="4068040" cy="378069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16" t="-994" r="21763" b="994"/>
          <a:stretch/>
        </p:blipFill>
        <p:spPr>
          <a:xfrm>
            <a:off x="896815" y="2743201"/>
            <a:ext cx="3675185" cy="3812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2514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446</Words>
  <Application>Microsoft Office PowerPoint</Application>
  <PresentationFormat>Widescreen</PresentationFormat>
  <Paragraphs>44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38</cp:revision>
  <dcterms:created xsi:type="dcterms:W3CDTF">2025-11-25T12:51:15Z</dcterms:created>
  <dcterms:modified xsi:type="dcterms:W3CDTF">2025-12-15T15:06:03Z</dcterms:modified>
</cp:coreProperties>
</file>