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61" r:id="rId6"/>
    <p:sldId id="262" r:id="rId7"/>
    <p:sldId id="263" r:id="rId8"/>
    <p:sldId id="264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23DA97-9D47-426D-96E9-EE4F9F05F1E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5296B9-6868-4163-A637-20672B95A05F}" type="slidenum">
              <a:rPr lang="en-US" smtClean="0"/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3DA97-9D47-426D-96E9-EE4F9F05F1E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296B9-6868-4163-A637-20672B95A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E823DA97-9D47-426D-96E9-EE4F9F05F1E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85296B9-6868-4163-A637-20672B95A05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anose="020B0503020204020204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9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ga.com.vn/media/news/2707_nen-pp-chuyen-nghiep-full-hd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265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96368" y="165250"/>
            <a:ext cx="6426926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</a:t>
            </a:r>
            <a:r>
              <a:rPr lang="vi-VN" altLang="en-US" sz="1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 PHÚC LỢI</a:t>
            </a:r>
            <a:endParaRPr lang="en-US" sz="14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vi-VN" altLang="en-US" sz="1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 </a:t>
            </a:r>
            <a:r>
              <a:rPr lang="vi-VN" altLang="en-US" sz="1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vi-VN" altLang="en-US" sz="14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37080" y="2183130"/>
            <a:ext cx="87014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33115" y="3018155"/>
            <a:ext cx="49650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91865" y="3790315"/>
            <a:ext cx="67373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vi-V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Lứa tuổi: Nh</a:t>
            </a:r>
            <a:r>
              <a:rPr lang="en-US" altLang="vi-VN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vi-V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trẻ 24 - 36 tháng</a:t>
            </a:r>
            <a:endParaRPr lang="en-US" altLang="vi-V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2057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1163" y="833438"/>
            <a:ext cx="1066800" cy="10604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3219450" y="4562475"/>
            <a:ext cx="66160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 eaLnBrk="1" hangingPunct="1">
              <a:buNone/>
            </a:pPr>
            <a:r>
              <a:rPr lang="vi-VN" altLang="vi-V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Giáo viên</a:t>
            </a:r>
            <a:r>
              <a:rPr lang="en-US" altLang="vi-V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</a:t>
            </a:r>
            <a:r>
              <a:rPr lang="vi-VN" altLang="vi-V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Đỗ Thanh Hương</a:t>
            </a:r>
            <a:endParaRPr lang="vi-VN" altLang="vi-VN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mega.com.vn/media/news/2707_nen-pp-chuyen-nghiep-full-hd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004291" y="99849"/>
            <a:ext cx="805107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vi-VN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I. Mục đích - yêu cầu</a:t>
            </a:r>
            <a:endParaRPr lang="vi-VN" altLang="en-US" sz="36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1. Kiến thức:</a:t>
            </a:r>
            <a:endParaRPr lang="vi-VN" altLang="en-US" sz="36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457200" indent="-457200">
              <a:buFontTx/>
              <a:buChar char="-"/>
              <a:defRPr/>
            </a:pPr>
            <a:r>
              <a:rPr lang="en-US" sz="3600" dirty="0">
                <a:solidFill>
                  <a:srgbClr val="002060"/>
                </a:solidFill>
              </a:rPr>
              <a:t> 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biết và so sánh  nhóm số lượng 1 và nhiều 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  <a:defRPr/>
            </a:pPr>
            <a:r>
              <a:rPr lang="vi-VN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biết chơi trò chơi.</a:t>
            </a:r>
            <a:endParaRPr lang="vi-VN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  <a:defRPr/>
            </a:pPr>
            <a:r>
              <a:rPr lang="vi-VN" sz="3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</a:t>
            </a:r>
            <a:r>
              <a:rPr lang="vi-VN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tên bài học.</a:t>
            </a:r>
            <a:endParaRPr lang="vi-VN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2. Kĩ năng: </a:t>
            </a:r>
            <a:endParaRPr lang="vi-VN" altLang="en-US" sz="36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 năng sắp xếp tương ứng theo các nhóm và so sánh.</a:t>
            </a:r>
            <a:endParaRPr lang="vi-VN" alt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3. Thái độ: </a:t>
            </a:r>
            <a:endParaRPr lang="vi-VN" altLang="en-US" sz="36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3600">
                <a:solidFill>
                  <a:srgbClr val="00206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3600">
                <a:solidFill>
                  <a:srgbClr val="002060"/>
                </a:solidFill>
                <a:latin typeface="Times New Roman" panose="02020603050405020304" pitchFamily="18" charset="0"/>
              </a:rPr>
              <a:t>T</a:t>
            </a:r>
            <a:r>
              <a:rPr lang="vi-VN" sz="3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rẻ </a:t>
            </a:r>
            <a:r>
              <a:rPr lang="vi-VN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gữ gìn đồ dùng gia đình </a:t>
            </a:r>
            <a:endParaRPr lang="vi-VN" alt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86105" y="1967249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8613" y="3509496"/>
            <a:ext cx="3057526" cy="305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550" y="3511084"/>
            <a:ext cx="30575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964" y="3637675"/>
            <a:ext cx="30575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352" y="3637675"/>
            <a:ext cx="3059113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16481" y="1577245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88489" y="1577245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68001" y="1543872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sp>
        <p:nvSpPr>
          <p:cNvPr id="9226" name="TextBox 3"/>
          <p:cNvSpPr txBox="1">
            <a:spLocks noChangeArrowheads="1"/>
          </p:cNvSpPr>
          <p:nvPr/>
        </p:nvSpPr>
        <p:spPr bwMode="auto">
          <a:xfrm>
            <a:off x="1992314" y="549276"/>
            <a:ext cx="77041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Phương pháp và hình thức tổ chức: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xếp tương ứng 1:1 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9259E-6 L -0.84036 0.0488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18" y="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02 0.02477 L -0.62526 0.0476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820" y="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86 0.02314 L -0.40925 0.03518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12" y="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22 -0.05481 L -0.24028 -0.0337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75" y="10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20272" y="1732717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401" y="2924176"/>
            <a:ext cx="3057525" cy="305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2997201"/>
            <a:ext cx="30575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763" y="2997201"/>
            <a:ext cx="3059112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38" y="2997201"/>
            <a:ext cx="3059112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68009" y="1732717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8877" y="1644507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62306" y="1714846"/>
            <a:ext cx="3306749" cy="1660574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2900001"/>
            </a:camera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918" y="2037807"/>
            <a:ext cx="5139022" cy="3873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2436" y="2160019"/>
            <a:ext cx="4391303" cy="362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97" y="744447"/>
            <a:ext cx="2393950" cy="261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4" descr="93585m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85" y="4121148"/>
            <a:ext cx="216217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93585m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452" y="4121148"/>
            <a:ext cx="216217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4" descr="93585m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627" y="4121148"/>
            <a:ext cx="2162175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93585m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366" y="4121149"/>
            <a:ext cx="216217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93585m3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5295" y="3146425"/>
            <a:ext cx="17367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738" y="4519613"/>
            <a:ext cx="2378075" cy="179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4408" y="4368800"/>
            <a:ext cx="3290887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93585m3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582" y="3189286"/>
            <a:ext cx="1638300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93585m3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057" y="3140073"/>
            <a:ext cx="173355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93585m3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958" y="3146425"/>
            <a:ext cx="1811337" cy="98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582" y="826293"/>
            <a:ext cx="2084388" cy="211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 descr="93585m3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970" y="3189287"/>
            <a:ext cx="1638300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This is a preview only. Click Download Now to download the template.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WordArt 3"/>
          <p:cNvSpPr>
            <a:spLocks noChangeArrowheads="1" noChangeShapeType="1" noTextEdit="1"/>
          </p:cNvSpPr>
          <p:nvPr/>
        </p:nvSpPr>
        <p:spPr bwMode="auto">
          <a:xfrm>
            <a:off x="2286001" y="609600"/>
            <a:ext cx="8131175" cy="2171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vi-VN" sz="3600" kern="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</a:t>
            </a:r>
            <a:endParaRPr lang="vi-VN" sz="3600" kern="1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600" kern="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đúng nhà</a:t>
            </a:r>
            <a:endParaRPr lang="en-US" sz="3600" kern="1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8" name="TextBox 1"/>
          <p:cNvSpPr txBox="1">
            <a:spLocks noChangeArrowheads="1"/>
          </p:cNvSpPr>
          <p:nvPr/>
        </p:nvSpPr>
        <p:spPr bwMode="auto">
          <a:xfrm>
            <a:off x="2038033" y="3651069"/>
            <a:ext cx="862711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phổ biến </a:t>
            </a:r>
            <a:r>
              <a:rPr lang="vi-VN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cách chơi: </a:t>
            </a: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Trẻ s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ẽ</a:t>
            </a: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về đúng nhà có số lượng theo cô yêu cầu </a:t>
            </a:r>
            <a:endParaRPr lang="vi-V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và nhiều 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0</TotalTime>
  <Words>564</Words>
  <Application>WPS Presentation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SimSun</vt:lpstr>
      <vt:lpstr>Wingdings</vt:lpstr>
      <vt:lpstr>Corbel</vt:lpstr>
      <vt:lpstr>Times New Roman</vt:lpstr>
      <vt:lpstr>Microsoft YaHei</vt:lpstr>
      <vt:lpstr>Arial Unicode MS</vt:lpstr>
      <vt:lpstr>Calibri</vt:lpstr>
      <vt:lpstr>Time New Roman</vt:lpstr>
      <vt:lpstr>Segoe Print</vt:lpstr>
      <vt:lpstr>Basis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WPS_1777029887</cp:lastModifiedBy>
  <cp:revision>8</cp:revision>
  <dcterms:created xsi:type="dcterms:W3CDTF">2024-05-11T02:57:00Z</dcterms:created>
  <dcterms:modified xsi:type="dcterms:W3CDTF">2026-05-04T11:23:12Z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1033-12.1.0.25862</vt:lpwstr>
  </property>
  <property fmtid="{D5CDD505-2E9C-101B-9397-08002B2CF9AE}" pid="3" name="ICV">
    <vt:lpwstr>E5D8D5ED9D894B39A73FB6010D160099_13</vt:lpwstr>
  </property>
</Properties>
</file>