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3.mp4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3.mp4"/><Relationship Id="rId7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microsoft.com/office/2007/relationships/media" Target="../media/media3.mp4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microsoft.com/office/2007/relationships/media" Target="../media/media3.mp4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0358" y="2470838"/>
            <a:ext cx="8259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Dạy trẻ so sánh về chiều dài của hai đối tượng. Sử dụng đúng từ: “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D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ài hơn - ngắn hơn”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Loan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912" y="187792"/>
            <a:ext cx="674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kumimoji="0" lang="vi-VN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B7195-63BA-962A-C601-6BD4C3EA2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02" y="1072370"/>
            <a:ext cx="1366561" cy="11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243286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175</Words>
  <Application>Microsoft Office PowerPoint</Application>
  <PresentationFormat>Widescreen</PresentationFormat>
  <Paragraphs>27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AmpleSoft Bold</vt:lpstr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HI</cp:lastModifiedBy>
  <cp:revision>67</cp:revision>
  <dcterms:created xsi:type="dcterms:W3CDTF">2022-02-22T15:20:21Z</dcterms:created>
  <dcterms:modified xsi:type="dcterms:W3CDTF">2026-04-02T08:50:09Z</dcterms:modified>
</cp:coreProperties>
</file>