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62" r:id="rId4"/>
    <p:sldId id="258" r:id="rId5"/>
    <p:sldId id="259" r:id="rId6"/>
    <p:sldId id="261" r:id="rId7"/>
    <p:sldId id="264" r:id="rId8"/>
    <p:sldId id="263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751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2CC56-A46C-215C-4A3D-F77DD03A2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C58478-02CB-EBAD-1020-FA054F349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003CC-1598-BB60-C6D0-22E2B5F2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59C53-5BCD-DCF7-AB92-2695966AE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F4FC2-E145-828C-C17A-81B93695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6690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BE3A3-A5A6-E9FA-8656-7191C3015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BA7F66-2FB3-4374-69B2-D76A0C2D8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54CC7-2EB9-79CE-A224-E10E29508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9FFA8-A9BE-0AD8-5884-AC21D3E5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DDBB4-A86A-E7FD-EAC4-578910BC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19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459870-90A5-E516-378F-9CB9F0C32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26756-70CF-7DD3-24CA-FDBB53BDB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5D5D8-2637-DDD8-BBB9-C9DE1CFCB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4719D-3D4D-875D-6B6C-8B0F7BBC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2AD31-29B5-4CCB-CA46-1F7B67D1E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073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1D8CF-8EAF-2896-7F88-4F603FC2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8FCDF-E37A-CB41-B617-5E1091C3B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0C5CA-32AA-9BCE-4B12-6BD87D6F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7950F-F983-C2D4-A9E4-6E71C262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845AD-6011-04A7-377D-53123FF1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5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4478A-210F-3518-1BFD-9B13AEAAC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F0189-7F9F-27A7-C8F5-0F01E8679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5EC54-53D9-903E-3655-BA0B0DCE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C9392-9159-B1A8-C6F1-06F8E498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F8832-696D-AF7B-41F0-9877DC19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96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965A5-7AA2-23DE-A2E0-48561CBAE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76086-1ED2-C899-6182-611BD929E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329C8-A524-1A66-E3CC-722DDBCB7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15290-487B-051C-DB57-5A1632A7B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D74BE-A58F-2AD5-0BB9-601B2A56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4686E-00D5-E5FD-821C-E02E927C9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29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7F95-7AB4-D936-9744-80FAD098D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2E920-F416-B277-372E-68936C3D3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5723F-89FD-9380-1D01-BAAE2351D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EACFF-D384-F447-FEAD-E6ADA3607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B04549-2641-A049-389C-242618F4C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9B043-C4D1-E18C-C6FD-9A741100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D837CA-A5BD-C7F6-EA08-5F2ABA75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81706-BD13-1701-5524-294E014F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11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F7CE3-02BA-A796-5545-E7A07E8BE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64FF2-A35F-391D-1A72-11C00251B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B5487-ABAD-412E-5607-4C46BC21A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B6220-A262-1D7A-5AC3-FC21B2E7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919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ECEEE5-50B8-34CE-7273-E86BA06AC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B1C548-880D-BD49-1987-53E2765D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62D37-EBB7-9B4B-66AE-5D855518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563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A4ECD-2F47-7D4C-FBB8-B6A35CF87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860D9-C938-639F-C5C6-2F7B03DF5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2CC38-FA53-28F8-3395-07291EB15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07DB3-5906-7302-32FC-7FBEC4A3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3C91E-0BBE-F565-21FD-FE75927B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5AF8E-FF68-48E2-D7EA-22C8CE94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94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43A35-4893-E1CC-D644-CE7F02A8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711B53-9F5C-4CF1-0286-76B268B0F4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72853-61FE-F9F5-AFA7-7E82FDDCD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263DD-3FC1-C188-4D20-82A543C99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87B5F-6D5C-740D-3EF1-7414ED33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29649-9F10-B9EA-751F-E5E3482F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71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FA6749-D424-E498-CB5E-F045146F2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C515F-CF88-A565-29FE-EB25975CC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A235E-FE4C-736F-A0DA-5F4E44EAB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E8D97-76E6-4A25-9D6D-0D4793EE6847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7D2D7-D2CB-5F0A-5436-51E98A733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0EEBF-C828-98A8-3AD5-FEEE0F0BF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49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572"/>
            <a:ext cx="12192000" cy="678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438400" y="685800"/>
            <a:ext cx="6858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PHƯỜNG PHÚC LỢI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TUỔI HOA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2362200"/>
            <a:ext cx="647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7000" y="3779102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 TÀI: THƠ “ 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 ĐẠP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0" y="4495800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D2</a:t>
            </a:r>
          </a:p>
          <a:p>
            <a:pPr algn="ctr"/>
            <a:r>
              <a:rPr lang="en-US" sz="2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2025-2026</a:t>
            </a:r>
          </a:p>
        </p:txBody>
      </p:sp>
      <p:pic>
        <p:nvPicPr>
          <p:cNvPr id="10" name="Picture 16" descr="IMG_1119.jpeg">
            <a:extLst>
              <a:ext uri="{FF2B5EF4-FFF2-40B4-BE49-F238E27FC236}">
                <a16:creationId xmlns:a16="http://schemas.microsoft.com/office/drawing/2014/main" id="{A25F7D86-E7C3-44EC-8CB9-49891407A8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7" y="2165051"/>
            <a:ext cx="176212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1B2-4B12-413F-0957-1A2E7B73E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E4EAC-6337-D82C-E7ED-285B5959D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8AAC196-E526-D604-CEA0-66F2199D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439F62-9120-D5FB-CE1B-6B2EFC124A5B}"/>
              </a:ext>
            </a:extLst>
          </p:cNvPr>
          <p:cNvSpPr txBox="1"/>
          <p:nvPr/>
        </p:nvSpPr>
        <p:spPr>
          <a:xfrm>
            <a:off x="2175165" y="1974667"/>
            <a:ext cx="8049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      </a:t>
            </a:r>
            <a:r>
              <a:rPr lang="vi-VN" sz="32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1. Ổn định tổ chức:</a:t>
            </a:r>
            <a:endParaRPr lang="vi-VN" sz="3200" b="0" i="0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3200" b="0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Cô và trẻ cùng hát bài “Bác đưa thư vui tính”</a:t>
            </a:r>
          </a:p>
        </p:txBody>
      </p:sp>
      <p:pic>
        <p:nvPicPr>
          <p:cNvPr id="5" name="yt1s.com - Bác Đưa Thư Vui Tính 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879B976D-8DC6-DECE-94F0-041FEA01FE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91" end="104824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7781" y="4740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4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1B2-4B12-413F-0957-1A2E7B73E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E4EAC-6337-D82C-E7ED-285B5959D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8AAC196-E526-D604-CEA0-66F2199D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2EA1A-62DB-867B-2066-D54439A4BB58}"/>
              </a:ext>
            </a:extLst>
          </p:cNvPr>
          <p:cNvSpPr txBox="1"/>
          <p:nvPr/>
        </p:nvSpPr>
        <p:spPr>
          <a:xfrm>
            <a:off x="3034146" y="1600200"/>
            <a:ext cx="7107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2. Phương pháp, hình thức tổ chức:</a:t>
            </a:r>
            <a:endParaRPr lang="vi-VN" sz="2400" b="0" i="0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HĐ1: Cô đọc thơ cho trẻ nghe:</a:t>
            </a:r>
          </a:p>
          <a:p>
            <a:pPr algn="l"/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- Lần 1: Cô đọc không có hình ảnh minh họa</a:t>
            </a:r>
            <a:endParaRPr lang="vi-VN" sz="2400" b="1" i="0"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Cô vừa đọc cho các con nghe bài thơ có tên là gì? </a:t>
            </a:r>
          </a:p>
          <a:p>
            <a:pPr marL="342900" indent="-342900" algn="l">
              <a:buFontTx/>
              <a:buChar char="-"/>
            </a:pPr>
            <a:r>
              <a:rPr lang="vi-VN" sz="2400" b="1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Ai l</a:t>
            </a: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à tác giả bài thơ?</a:t>
            </a:r>
            <a:endParaRPr lang="vi-VN" sz="2400" b="0" i="0"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31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1B2-4B12-413F-0957-1A2E7B73E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E4EAC-6337-D82C-E7ED-285B5959D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8AAC196-E526-D604-CEA0-66F2199D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8B89C0-FFA8-7A50-8ACA-D5429D26F688}"/>
              </a:ext>
            </a:extLst>
          </p:cNvPr>
          <p:cNvSpPr txBox="1"/>
          <p:nvPr/>
        </p:nvSpPr>
        <p:spPr>
          <a:xfrm>
            <a:off x="3290454" y="0"/>
            <a:ext cx="5611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Lần 2: Cô sử dụng minh hoạ</a:t>
            </a:r>
            <a:endParaRPr lang="vi-VN" sz="3200" dirty="0">
              <a:solidFill>
                <a:srgbClr val="FFC000"/>
              </a:solidFill>
            </a:endParaRPr>
          </a:p>
        </p:txBody>
      </p:sp>
      <p:pic>
        <p:nvPicPr>
          <p:cNvPr id="5" name="yt1s.com - Bai tho XE ĐAP  Tho cho be  Tho thieu nhi  Tho mam non  Giao duc tre em  Bookid">
            <a:hlinkClick r:id="" action="ppaction://media"/>
            <a:extLst>
              <a:ext uri="{FF2B5EF4-FFF2-40B4-BE49-F238E27FC236}">
                <a16:creationId xmlns:a16="http://schemas.microsoft.com/office/drawing/2014/main" id="{96C1DB56-5FF8-109A-3DAE-C7268D7BA2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365" end="646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84774"/>
            <a:ext cx="12192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6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1B2-4B12-413F-0957-1A2E7B73E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E4EAC-6337-D82C-E7ED-285B5959D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8AAC196-E526-D604-CEA0-66F2199D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813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74ECF-069B-590F-3534-D50EBAE5B7FE}"/>
              </a:ext>
            </a:extLst>
          </p:cNvPr>
          <p:cNvSpPr txBox="1"/>
          <p:nvPr/>
        </p:nvSpPr>
        <p:spPr>
          <a:xfrm>
            <a:off x="2556164" y="1199901"/>
            <a:ext cx="70796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HĐ2: Đàm thoại trích dẫn. </a:t>
            </a:r>
          </a:p>
          <a:p>
            <a:pPr algn="l"/>
            <a:r>
              <a:rPr lang="vi-VN" sz="2400" b="0" i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 </a:t>
            </a:r>
            <a:r>
              <a:rPr lang="vi-VN" sz="2400" b="0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Chúng mình vừa nghe cô đọc bài thơ gì? ( Xe đạp )</a:t>
            </a:r>
          </a:p>
          <a:p>
            <a:pPr algn="l"/>
            <a:r>
              <a:rPr lang="vi-VN" sz="2400" b="0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- Trong bài thơ nói đến xe gì? ( Xe đạp )</a:t>
            </a:r>
          </a:p>
          <a:p>
            <a:pPr marL="342900" indent="-342900" algn="l">
              <a:buFontTx/>
              <a:buChar char="-"/>
            </a:pPr>
            <a:r>
              <a:rPr lang="vi-VN" sz="2400" b="0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Xe đạp đi qua những đâu? ( Qua khe, qua suối)</a:t>
            </a:r>
          </a:p>
          <a:p>
            <a:pPr algn="l"/>
            <a:r>
              <a:rPr lang="vi-VN" sz="2400" b="0" i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                          </a:t>
            </a:r>
            <a:r>
              <a:rPr lang="vi-VN" sz="2400" b="0" i="1">
                <a:effectLst/>
                <a:latin typeface="Times New Roman" panose="02020603050405020304" pitchFamily="18" charset="0"/>
              </a:rPr>
              <a:t>“ Xe đạp thân thiết</a:t>
            </a:r>
            <a:endParaRPr lang="vi-VN" sz="2400" b="0" i="0"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1">
                <a:effectLst/>
                <a:latin typeface="Times New Roman" panose="02020603050405020304" pitchFamily="18" charset="0"/>
              </a:rPr>
              <a:t>                               Qua khe, qua suối”</a:t>
            </a:r>
          </a:p>
          <a:p>
            <a:pPr algn="l"/>
            <a:endParaRPr lang="vi-VN" sz="2400" b="0" i="0">
              <a:solidFill>
                <a:srgbClr val="3C3C3C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vi-VN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 Thân thiết”</a:t>
            </a:r>
            <a:r>
              <a:rPr lang="vi-VN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là rất gần gũi, gắn bó mật thiết với cuộc sống hàng ngày của chúng ta </a:t>
            </a:r>
            <a:r>
              <a:rPr lang="vi-VN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 Qua khe, qua suối”</a:t>
            </a:r>
            <a:r>
              <a:rPr lang="vi-VN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là xe đi qua khe núi, sườn núi, đi qua con suối</a:t>
            </a:r>
            <a:endParaRPr lang="vi-VN" sz="2400" b="0" i="0"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vi-VN" sz="2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98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1B2-4B12-413F-0957-1A2E7B73E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E4EAC-6337-D82C-E7ED-285B5959D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8AAC196-E526-D604-CEA0-66F2199D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9A1EC-358F-E38E-1E99-6EAA31478E13}"/>
              </a:ext>
            </a:extLst>
          </p:cNvPr>
          <p:cNvSpPr txBox="1"/>
          <p:nvPr/>
        </p:nvSpPr>
        <p:spPr>
          <a:xfrm>
            <a:off x="2701637" y="223542"/>
            <a:ext cx="719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0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Xe đạp chở những gì? ( Chở người, chở hàng, chở củi )</a:t>
            </a:r>
            <a:endParaRPr lang="vi-VN" sz="240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4A37A0-19ED-8C6B-99E9-53831F02C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35" y="950503"/>
            <a:ext cx="3990476" cy="2723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AEA5C-1EAF-AC26-EC55-78B97DE0A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28" y="908749"/>
            <a:ext cx="4211599" cy="2723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94B70-4D4B-1ACF-BA6E-1D53A51BAE0E}"/>
              </a:ext>
            </a:extLst>
          </p:cNvPr>
          <p:cNvSpPr txBox="1"/>
          <p:nvPr/>
        </p:nvSpPr>
        <p:spPr>
          <a:xfrm>
            <a:off x="2320820" y="3982897"/>
            <a:ext cx="30964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 Xe đạp chở người</a:t>
            </a:r>
            <a:endParaRPr lang="vi-VN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Dù xa, dù vội</a:t>
            </a:r>
            <a:endParaRPr lang="vi-VN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Chở hàng, chở củi</a:t>
            </a:r>
            <a:endParaRPr lang="vi-VN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Có xe! Có xe!”</a:t>
            </a:r>
            <a:endParaRPr lang="vi-VN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E71AF4-AEFD-3E1D-3707-EDBD0C4C9019}"/>
              </a:ext>
            </a:extLst>
          </p:cNvPr>
          <p:cNvSpPr txBox="1"/>
          <p:nvPr/>
        </p:nvSpPr>
        <p:spPr>
          <a:xfrm>
            <a:off x="6096000" y="4106753"/>
            <a:ext cx="4211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“Dù xa, dù vội”</a:t>
            </a:r>
            <a:r>
              <a:rPr lang="vi-VN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là đường xá xa xôi, thời gian gấp gáp nhưng xe vẫn gắng vượt qua</a:t>
            </a:r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8DAFCD-9F00-32D2-109A-0C12C7BF32B3}"/>
              </a:ext>
            </a:extLst>
          </p:cNvPr>
          <p:cNvSpPr txBox="1"/>
          <p:nvPr/>
        </p:nvSpPr>
        <p:spPr>
          <a:xfrm>
            <a:off x="2846926" y="6256119"/>
            <a:ext cx="7460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GD: Xe đạp là PTGT đường bộ, xe đạp rất có ích dùng để chở người, chở hàng hóa... Các con cần yêu quí, giữ gìn PTGT này nhé.</a:t>
            </a:r>
            <a:endParaRPr lang="vi-VN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46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1B2-4B12-413F-0957-1A2E7B73E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E4EAC-6337-D82C-E7ED-285B5959D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8AAC196-E526-D604-CEA0-66F2199D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82F447-C39F-0BC9-FB33-267D5A66584D}"/>
              </a:ext>
            </a:extLst>
          </p:cNvPr>
          <p:cNvSpPr txBox="1"/>
          <p:nvPr/>
        </p:nvSpPr>
        <p:spPr>
          <a:xfrm>
            <a:off x="4031672" y="2054553"/>
            <a:ext cx="6192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HĐ3: Dạy trẻ đọc thơ.</a:t>
            </a:r>
            <a:endParaRPr lang="vi-VN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9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1B2-4B12-413F-0957-1A2E7B73E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E4EAC-6337-D82C-E7ED-285B5959D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8AAC196-E526-D604-CEA0-66F2199D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4A97A1-8131-2F54-F191-203CC66E8EFE}"/>
              </a:ext>
            </a:extLst>
          </p:cNvPr>
          <p:cNvSpPr txBox="1"/>
          <p:nvPr/>
        </p:nvSpPr>
        <p:spPr>
          <a:xfrm>
            <a:off x="3415146" y="2309505"/>
            <a:ext cx="61929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                     </a:t>
            </a:r>
            <a:r>
              <a:rPr lang="vi-VN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3. Kết thúc:</a:t>
            </a:r>
            <a:endParaRPr lang="vi-VN" sz="3600" b="0" i="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      - Cô và trẻ cùng chơi “Bánh xe’’</a:t>
            </a:r>
          </a:p>
        </p:txBody>
      </p:sp>
    </p:spTree>
    <p:extLst>
      <p:ext uri="{BB962C8B-B14F-4D97-AF65-F5344CB8AC3E}">
        <p14:creationId xmlns:p14="http://schemas.microsoft.com/office/powerpoint/2010/main" val="2921874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341</Words>
  <Application>Microsoft Office PowerPoint</Application>
  <PresentationFormat>Widescreen</PresentationFormat>
  <Paragraphs>40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Thảo</cp:lastModifiedBy>
  <cp:revision>2</cp:revision>
  <dcterms:created xsi:type="dcterms:W3CDTF">2023-03-30T15:24:13Z</dcterms:created>
  <dcterms:modified xsi:type="dcterms:W3CDTF">2026-04-12T13:29:40Z</dcterms:modified>
</cp:coreProperties>
</file>