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72" r:id="rId3"/>
    <p:sldId id="258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9" r:id="rId12"/>
    <p:sldId id="270" r:id="rId13"/>
    <p:sldId id="267" r:id="rId14"/>
    <p:sldId id="268" r:id="rId15"/>
    <p:sldId id="25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78" d="100"/>
          <a:sy n="78" d="100"/>
        </p:scale>
        <p:origin x="12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4A1E4-160B-4FCD-BC30-F492C233128C}" type="datetimeFigureOut">
              <a:rPr lang="vi-VN" smtClean="0"/>
              <a:t>11/04/2026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2218E-DFE1-44E7-BBA9-8187282318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4770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32218E-DFE1-44E7-BBA9-818728231894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0504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E7645-0A9D-491C-A3C9-878A75720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404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60985-D1FA-413D-985E-96FE3E677F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260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2104C-8C9A-4749-B81F-0EB880A98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316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8E304-52B5-43E6-9B0B-38C4314B9D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44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A193E-84A2-444E-91B8-EC9947211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180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1ABBF-97FB-4051-BAB9-932C627CCF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688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F9E9-A7B8-4A49-B267-16C31FB9D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945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BB6EF-F61B-4C22-B654-121470F4AB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872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0D1-9D10-4ED5-A48A-7C35E8C7F0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365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37A54-AD7E-4CAB-A4B5-3B4F0CAAA3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48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9515-774D-4F28-9148-8CA0D3E26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253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B1949-E9F3-4929-8783-1F9B3547E3F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DF3C-B8EB-4366-9467-30F02364E6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6E9331A-726C-4A08-AD05-D5679A3D23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308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h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468313" y="88900"/>
            <a:ext cx="8294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</a:t>
            </a: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 PHÚC LỢI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vi-VN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TUÔI 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</a:p>
        </p:txBody>
      </p:sp>
      <p:sp>
        <p:nvSpPr>
          <p:cNvPr id="3078" name="WordArt 6"/>
          <p:cNvSpPr>
            <a:spLocks noChangeArrowheads="1" noChangeShapeType="1" noTextEdit="1"/>
          </p:cNvSpPr>
          <p:nvPr/>
        </p:nvSpPr>
        <p:spPr bwMode="auto">
          <a:xfrm>
            <a:off x="1766888" y="2206625"/>
            <a:ext cx="5829300" cy="1222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BIẾT TẬP NÓI</a:t>
            </a:r>
          </a:p>
        </p:txBody>
      </p: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1192411" y="3796257"/>
            <a:ext cx="7256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NBTN Tàu hỏa- máy bay </a:t>
            </a:r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1835150" y="4797425"/>
            <a:ext cx="53276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Lứa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tuổi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24-36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Giáo viên: Đỗ Thanh 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03" name="Picture 1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932363" y="14128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716463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284663" y="15573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635375" y="16287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059113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95288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740650" y="17732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45815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858250" y="32131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316913" y="21336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258888" y="24209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877050" y="24923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011863" y="1700213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235825" y="36449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6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8674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7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4572000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8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3276600" y="34290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9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1908175" y="32845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30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539750" y="28527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1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6300788" y="47974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2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27088" y="414972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3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956550" y="1989138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4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7451725" y="2276475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5" descr="lung linh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4165">
            <a:off x="8101013" y="2997200"/>
            <a:ext cx="571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8F38AAC-A6ED-82F1-09DF-CDAFCE2DC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937978"/>
            <a:ext cx="1384102" cy="137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37508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03" y="0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  <p:sp>
        <p:nvSpPr>
          <p:cNvPr id="6" name="Khung Chú Thích Bầu Dục 5"/>
          <p:cNvSpPr/>
          <p:nvPr/>
        </p:nvSpPr>
        <p:spPr>
          <a:xfrm>
            <a:off x="1248994" y="722012"/>
            <a:ext cx="1676400" cy="1391252"/>
          </a:xfrm>
          <a:prstGeom prst="wedgeEllipseCallout">
            <a:avLst>
              <a:gd name="adj1" fmla="val -49046"/>
              <a:gd name="adj2" fmla="val 94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Đầu tàu</a:t>
            </a:r>
          </a:p>
        </p:txBody>
      </p:sp>
      <p:sp>
        <p:nvSpPr>
          <p:cNvPr id="7" name="Khung Chú Thích Bầu Dục 6"/>
          <p:cNvSpPr/>
          <p:nvPr/>
        </p:nvSpPr>
        <p:spPr>
          <a:xfrm rot="20799580">
            <a:off x="4732447" y="587528"/>
            <a:ext cx="1886594" cy="969928"/>
          </a:xfrm>
          <a:prstGeom prst="wedgeEllipseCallout">
            <a:avLst>
              <a:gd name="adj1" fmla="val 36520"/>
              <a:gd name="adj2" fmla="val 1086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FF00"/>
                </a:solidFill>
                <a:latin typeface="+mj-lt"/>
              </a:rPr>
              <a:t>Toa tàu </a:t>
            </a:r>
          </a:p>
        </p:txBody>
      </p:sp>
    </p:spTree>
    <p:extLst>
      <p:ext uri="{BB962C8B-B14F-4D97-AF65-F5344CB8AC3E}">
        <p14:creationId xmlns:p14="http://schemas.microsoft.com/office/powerpoint/2010/main" val="368827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high-speed-train-entering-in-to-the-station-video-id9615008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200"/>
            <a:ext cx="73152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vi-VN" sz="6000" b="1">
                <a:solidFill>
                  <a:srgbClr val="FF0000"/>
                </a:solidFill>
              </a:rPr>
              <a:t>So sánh </a:t>
            </a:r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10" y="2013909"/>
            <a:ext cx="4572397" cy="4838835"/>
          </a:xfrm>
          <a:prstGeom prst="rect">
            <a:avLst/>
          </a:prstGeom>
        </p:spPr>
      </p:pic>
      <p:pic>
        <p:nvPicPr>
          <p:cNvPr id="4" name="Ả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38" y="2013910"/>
            <a:ext cx="4572000" cy="4838835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43000" y="1295400"/>
            <a:ext cx="1988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</a:t>
            </a:r>
          </a:p>
        </p:txBody>
      </p:sp>
      <p:sp>
        <p:nvSpPr>
          <p:cNvPr id="6" name="Hộp Văn bản 5"/>
          <p:cNvSpPr txBox="1"/>
          <p:nvPr/>
        </p:nvSpPr>
        <p:spPr>
          <a:xfrm>
            <a:off x="6400800" y="1295400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3067614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̉nh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3"/>
            <a:ext cx="3540381" cy="3400097"/>
          </a:xfrm>
          <a:prstGeom prst="rect">
            <a:avLst/>
          </a:prstGeom>
        </p:spPr>
      </p:pic>
      <p:pic>
        <p:nvPicPr>
          <p:cNvPr id="5" name="Ảnh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70467"/>
            <a:ext cx="4419600" cy="3206133"/>
          </a:xfrm>
          <a:prstGeom prst="rect">
            <a:avLst/>
          </a:prstGeom>
        </p:spPr>
      </p:pic>
      <p:pic>
        <p:nvPicPr>
          <p:cNvPr id="6" name="Ả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0771"/>
            <a:ext cx="5257800" cy="3356447"/>
          </a:xfrm>
          <a:prstGeom prst="rect">
            <a:avLst/>
          </a:prstGeom>
        </p:spPr>
      </p:pic>
      <p:pic>
        <p:nvPicPr>
          <p:cNvPr id="7" name="Ả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399" y="3480771"/>
            <a:ext cx="4038601" cy="35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524000"/>
          </a:xfrm>
        </p:spPr>
        <p:txBody>
          <a:bodyPr>
            <a:normAutofit fontScale="90000"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</a:t>
            </a:r>
            <a:r>
              <a:rPr lang="en-US" sz="5400" b="1" dirty="0">
                <a:solidFill>
                  <a:srgbClr val="FF0000"/>
                </a:solidFill>
              </a:rPr>
              <a:t>3</a:t>
            </a:r>
            <a:r>
              <a:rPr lang="vi-VN" sz="5400" b="1" dirty="0">
                <a:solidFill>
                  <a:srgbClr val="FF0000"/>
                </a:solidFill>
              </a:rPr>
              <a:t>:</a:t>
            </a:r>
            <a:r>
              <a:rPr lang="en-US" sz="5400" b="1" dirty="0">
                <a:solidFill>
                  <a:srgbClr val="FF0000"/>
                </a:solidFill>
              </a:rPr>
              <a:t> Kết thúc</a:t>
            </a:r>
            <a:r>
              <a:rPr lang="vi-VN" sz="5400" b="1" dirty="0">
                <a:solidFill>
                  <a:srgbClr val="FF0000"/>
                </a:solidFill>
              </a:rPr>
              <a:t> </a:t>
            </a:r>
            <a:br>
              <a:rPr lang="en-US" dirty="0"/>
            </a:b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anh nen babo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5715000"/>
          </a:xfrm>
        </p:spPr>
        <p:txBody>
          <a:bodyPr>
            <a:normAutofit/>
          </a:bodyPr>
          <a:lstStyle/>
          <a:p>
            <a:r>
              <a:rPr lang="vi-VN" sz="5400" b="1" dirty="0">
                <a:solidFill>
                  <a:srgbClr val="FF0000"/>
                </a:solidFill>
              </a:rPr>
              <a:t>Hoạt động 1: Gây hứng thú</a:t>
            </a:r>
            <a:br>
              <a:rPr lang="vi-VN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6" name="AutoShape 4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38" name="AutoShape 6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0" name="AutoShape 8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2" name="AutoShape 10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444" name="AutoShape 12" descr="Káº¿t quáº£ hÃ¬nh áº£nh cho hÃ¬nh áº£nh nhÃ  1 ta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81699" y="1981200"/>
            <a:ext cx="8534400" cy="2209800"/>
          </a:xfrm>
        </p:spPr>
        <p:txBody>
          <a:bodyPr>
            <a:normAutofit fontScale="90000"/>
          </a:bodyPr>
          <a:lstStyle/>
          <a:p>
            <a:r>
              <a:rPr lang="en-US" sz="5000" b="1" dirty="0" err="1">
                <a:solidFill>
                  <a:srgbClr val="FF0000"/>
                </a:solidFill>
              </a:rPr>
              <a:t>Hoạt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động</a:t>
            </a:r>
            <a:r>
              <a:rPr lang="en-US" sz="5000" b="1" dirty="0">
                <a:solidFill>
                  <a:srgbClr val="FF0000"/>
                </a:solidFill>
              </a:rPr>
              <a:t> 2: </a:t>
            </a:r>
            <a:r>
              <a:rPr lang="en-US" sz="5000" b="1" dirty="0" err="1">
                <a:solidFill>
                  <a:srgbClr val="FF0000"/>
                </a:solidFill>
              </a:rPr>
              <a:t>Nội</a:t>
            </a:r>
            <a:r>
              <a:rPr lang="en-US" sz="5000" b="1" dirty="0">
                <a:solidFill>
                  <a:srgbClr val="FF0000"/>
                </a:solidFill>
              </a:rPr>
              <a:t> dung </a:t>
            </a:r>
            <a:r>
              <a:rPr lang="en-US" sz="5000" b="1" dirty="0" err="1">
                <a:solidFill>
                  <a:srgbClr val="FF0000"/>
                </a:solidFill>
              </a:rPr>
              <a:t>bài</a:t>
            </a:r>
            <a:r>
              <a:rPr lang="en-US" sz="5000" b="1" dirty="0">
                <a:solidFill>
                  <a:srgbClr val="FF0000"/>
                </a:solidFill>
              </a:rPr>
              <a:t> </a:t>
            </a:r>
            <a:r>
              <a:rPr lang="en-US" sz="5000" b="1" dirty="0" err="1">
                <a:solidFill>
                  <a:srgbClr val="FF0000"/>
                </a:solidFill>
              </a:rPr>
              <a:t>mới</a:t>
            </a:r>
            <a:r>
              <a:rPr lang="en-US" sz="5000" b="1" dirty="0">
                <a:solidFill>
                  <a:srgbClr val="FF0000"/>
                </a:solidFill>
              </a:rPr>
              <a:t>: </a:t>
            </a:r>
            <a:br>
              <a:rPr lang="vi-VN" sz="5000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Nhận biết tập nói </a:t>
            </a:r>
            <a:br>
              <a:rPr lang="vi-VN" sz="5300" b="1">
                <a:solidFill>
                  <a:srgbClr val="FF0000"/>
                </a:solidFill>
              </a:rPr>
            </a:br>
            <a:r>
              <a:rPr lang="vi-VN" sz="5300" b="1">
                <a:solidFill>
                  <a:srgbClr val="FF0000"/>
                </a:solidFill>
              </a:rPr>
              <a:t>Máy bay-Tàu hỏa </a:t>
            </a:r>
            <a:endParaRPr lang="en-US" sz="5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172199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 flipH="1">
            <a:off x="723900" y="6172200"/>
            <a:ext cx="7696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>
                <a:solidFill>
                  <a:srgbClr val="FF0000"/>
                </a:solidFill>
                <a:latin typeface="+mj-lt"/>
              </a:rPr>
              <a:t>Máy bay </a:t>
            </a:r>
          </a:p>
        </p:txBody>
      </p:sp>
    </p:spTree>
    <p:extLst>
      <p:ext uri="{BB962C8B-B14F-4D97-AF65-F5344CB8AC3E}">
        <p14:creationId xmlns:p14="http://schemas.microsoft.com/office/powerpoint/2010/main" val="221705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66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irplane-to-take-off-from-the-runway-tilt-up-video-id106617167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9" y="274638"/>
            <a:ext cx="7832725" cy="5851525"/>
          </a:xfrm>
        </p:spPr>
      </p:pic>
    </p:spTree>
    <p:extLst>
      <p:ext uri="{BB962C8B-B14F-4D97-AF65-F5344CB8AC3E}">
        <p14:creationId xmlns:p14="http://schemas.microsoft.com/office/powerpoint/2010/main" val="58499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Ảnh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-86710"/>
            <a:ext cx="4093719" cy="557311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5337947" y="5421995"/>
            <a:ext cx="347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Khinh khí cầu </a:t>
            </a:r>
          </a:p>
        </p:txBody>
      </p:sp>
      <p:pic>
        <p:nvPicPr>
          <p:cNvPr id="10" name="Chỗ dành sẵn cho Nội dung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533400"/>
            <a:ext cx="5105400" cy="4953000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25669" y="5452774"/>
            <a:ext cx="3881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Máy bay Trực thăng </a:t>
            </a:r>
          </a:p>
        </p:txBody>
      </p:sp>
    </p:spTree>
    <p:extLst>
      <p:ext uri="{BB962C8B-B14F-4D97-AF65-F5344CB8AC3E}">
        <p14:creationId xmlns:p14="http://schemas.microsoft.com/office/powerpoint/2010/main" val="72768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2590800" y="304800"/>
            <a:ext cx="31369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1D5D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 Tàu hỏa</a:t>
            </a:r>
            <a:endParaRPr lang="en-US" altLang="vi-VN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vi-VN" sz="3600" b="1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57400" y="3429000"/>
            <a:ext cx="6327775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Đầu tỏa khói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Miệng ăn than 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Toa mang hàng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Kêu xình xịch</a:t>
            </a:r>
          </a:p>
          <a:p>
            <a:pPr algn="just" eaLnBrk="1" hangingPunct="1"/>
            <a:r>
              <a:rPr lang="en-US" altLang="vi-VN" sz="2800" b="1">
                <a:solidFill>
                  <a:srgbClr val="F600A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                   Là cái gì?</a:t>
            </a:r>
          </a:p>
        </p:txBody>
      </p:sp>
      <p:sp>
        <p:nvSpPr>
          <p:cNvPr id="25604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3000" y="6477000"/>
            <a:ext cx="381000" cy="381000"/>
          </a:xfrm>
          <a:prstGeom prst="actionButtonBeginning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24812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tau 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143000"/>
            <a:ext cx="2209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689969"/>
      </p:ext>
    </p:extLst>
  </p:cSld>
  <p:clrMapOvr>
    <a:masterClrMapping/>
  </p:clrMapOvr>
  <p:transition spd="med"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Ả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2484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3124200" y="6169095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>
                <a:solidFill>
                  <a:srgbClr val="FF0000"/>
                </a:solidFill>
                <a:latin typeface="+mj-lt"/>
              </a:rPr>
              <a:t>Tàu hỏa </a:t>
            </a:r>
          </a:p>
        </p:txBody>
      </p:sp>
    </p:spTree>
    <p:extLst>
      <p:ext uri="{BB962C8B-B14F-4D97-AF65-F5344CB8AC3E}">
        <p14:creationId xmlns:p14="http://schemas.microsoft.com/office/powerpoint/2010/main" val="21677053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118</Words>
  <Application>Microsoft Office PowerPoint</Application>
  <PresentationFormat>On-screen Show (4:3)</PresentationFormat>
  <Paragraphs>26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.VnAvant</vt:lpstr>
      <vt:lpstr>Arial</vt:lpstr>
      <vt:lpstr>Calibri</vt:lpstr>
      <vt:lpstr>Times New Roman</vt:lpstr>
      <vt:lpstr>Office Theme</vt:lpstr>
      <vt:lpstr>1_Default Design</vt:lpstr>
      <vt:lpstr>PowerPoint Presentation</vt:lpstr>
      <vt:lpstr>Hoạt động 1: Gây hứng thú </vt:lpstr>
      <vt:lpstr>Hoạt động 2: Nội dung bài mới:  Nhận biết tập nói  Máy bay-Tàu hỏa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</vt:lpstr>
      <vt:lpstr>PowerPoint Presentation</vt:lpstr>
      <vt:lpstr>Hoạt động 3: Kết thúc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viettel</dc:creator>
  <cp:lastModifiedBy>Hoàng Chung</cp:lastModifiedBy>
  <cp:revision>106</cp:revision>
  <dcterms:created xsi:type="dcterms:W3CDTF">2018-11-03T09:54:38Z</dcterms:created>
  <dcterms:modified xsi:type="dcterms:W3CDTF">2026-04-11T12:05:37Z</dcterms:modified>
</cp:coreProperties>
</file>