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304" r:id="rId2"/>
    <p:sldId id="327" r:id="rId3"/>
    <p:sldId id="329" r:id="rId4"/>
    <p:sldId id="305" r:id="rId5"/>
    <p:sldId id="309" r:id="rId6"/>
    <p:sldId id="310" r:id="rId7"/>
    <p:sldId id="311" r:id="rId8"/>
    <p:sldId id="313" r:id="rId9"/>
    <p:sldId id="315" r:id="rId10"/>
    <p:sldId id="317" r:id="rId11"/>
    <p:sldId id="330" r:id="rId12"/>
    <p:sldId id="331" r:id="rId13"/>
    <p:sldId id="332" r:id="rId14"/>
    <p:sldId id="334" r:id="rId15"/>
    <p:sldId id="336" r:id="rId16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591C5"/>
    <a:srgbClr val="CC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480" y="-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BD722A-D70F-4154-BD55-0C8AD5B566E5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5636C6-1C08-4692-99E3-EA7BFD1D1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319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C5E9645-F332-44B4-88BC-98B7C717B994}" type="slidenum">
              <a:rPr lang="en-US" altLang="en-US"/>
              <a:pPr eaLnBrk="1" hangingPunct="1"/>
              <a:t>11</a:t>
            </a:fld>
            <a:endParaRPr lang="en-US" altLang="en-US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2446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1" i="0">
                <a:solidFill>
                  <a:srgbClr val="D62F9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1" i="0">
                <a:solidFill>
                  <a:srgbClr val="D62F9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1" i="0">
                <a:solidFill>
                  <a:srgbClr val="D62F9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1975" y="6857986"/>
                </a:moveTo>
                <a:lnTo>
                  <a:pt x="0" y="6857986"/>
                </a:lnTo>
                <a:lnTo>
                  <a:pt x="0" y="0"/>
                </a:lnTo>
                <a:lnTo>
                  <a:pt x="12191975" y="0"/>
                </a:lnTo>
                <a:lnTo>
                  <a:pt x="12191975" y="6857986"/>
                </a:lnTo>
                <a:close/>
              </a:path>
            </a:pathLst>
          </a:custGeom>
          <a:solidFill>
            <a:srgbClr val="F6F2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9624180" y="6558412"/>
            <a:ext cx="156210" cy="104139"/>
          </a:xfrm>
          <a:custGeom>
            <a:avLst/>
            <a:gdLst/>
            <a:ahLst/>
            <a:cxnLst/>
            <a:rect l="l" t="t" r="r" b="b"/>
            <a:pathLst>
              <a:path w="156209" h="104140">
                <a:moveTo>
                  <a:pt x="51424" y="103824"/>
                </a:moveTo>
                <a:lnTo>
                  <a:pt x="0" y="74124"/>
                </a:lnTo>
                <a:lnTo>
                  <a:pt x="128374" y="0"/>
                </a:lnTo>
                <a:lnTo>
                  <a:pt x="155624" y="45099"/>
                </a:lnTo>
                <a:lnTo>
                  <a:pt x="51424" y="103824"/>
                </a:lnTo>
                <a:close/>
              </a:path>
            </a:pathLst>
          </a:custGeom>
          <a:solidFill>
            <a:srgbClr val="F9B8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7257535" y="6545561"/>
            <a:ext cx="60325" cy="145415"/>
          </a:xfrm>
          <a:custGeom>
            <a:avLst/>
            <a:gdLst/>
            <a:ahLst/>
            <a:cxnLst/>
            <a:rect l="l" t="t" r="r" b="b"/>
            <a:pathLst>
              <a:path w="60325" h="145415">
                <a:moveTo>
                  <a:pt x="0" y="144924"/>
                </a:moveTo>
                <a:lnTo>
                  <a:pt x="8799" y="8774"/>
                </a:lnTo>
                <a:lnTo>
                  <a:pt x="52699" y="0"/>
                </a:lnTo>
                <a:lnTo>
                  <a:pt x="60224" y="135074"/>
                </a:lnTo>
                <a:lnTo>
                  <a:pt x="0" y="144924"/>
                </a:lnTo>
                <a:close/>
              </a:path>
            </a:pathLst>
          </a:custGeom>
          <a:solidFill>
            <a:srgbClr val="F7CD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8125808" y="6509811"/>
            <a:ext cx="60325" cy="145415"/>
          </a:xfrm>
          <a:custGeom>
            <a:avLst/>
            <a:gdLst/>
            <a:ahLst/>
            <a:cxnLst/>
            <a:rect l="l" t="t" r="r" b="b"/>
            <a:pathLst>
              <a:path w="60325" h="145415">
                <a:moveTo>
                  <a:pt x="60224" y="144924"/>
                </a:moveTo>
                <a:lnTo>
                  <a:pt x="0" y="135074"/>
                </a:lnTo>
                <a:lnTo>
                  <a:pt x="7524" y="0"/>
                </a:lnTo>
                <a:lnTo>
                  <a:pt x="51424" y="8799"/>
                </a:lnTo>
                <a:lnTo>
                  <a:pt x="60224" y="144924"/>
                </a:lnTo>
                <a:close/>
              </a:path>
            </a:pathLst>
          </a:custGeom>
          <a:solidFill>
            <a:srgbClr val="F9B8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9627880" y="6381912"/>
            <a:ext cx="148590" cy="51435"/>
          </a:xfrm>
          <a:custGeom>
            <a:avLst/>
            <a:gdLst/>
            <a:ahLst/>
            <a:cxnLst/>
            <a:rect l="l" t="t" r="r" b="b"/>
            <a:pathLst>
              <a:path w="148590" h="51435">
                <a:moveTo>
                  <a:pt x="126299" y="51424"/>
                </a:moveTo>
                <a:lnTo>
                  <a:pt x="29674" y="51424"/>
                </a:lnTo>
                <a:lnTo>
                  <a:pt x="0" y="0"/>
                </a:lnTo>
                <a:lnTo>
                  <a:pt x="148249" y="0"/>
                </a:lnTo>
                <a:lnTo>
                  <a:pt x="126299" y="51424"/>
                </a:lnTo>
                <a:close/>
              </a:path>
            </a:pathLst>
          </a:custGeom>
          <a:solidFill>
            <a:srgbClr val="CAB8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9106556" y="6540236"/>
            <a:ext cx="82550" cy="153670"/>
          </a:xfrm>
          <a:custGeom>
            <a:avLst/>
            <a:gdLst/>
            <a:ahLst/>
            <a:cxnLst/>
            <a:rect l="l" t="t" r="r" b="b"/>
            <a:pathLst>
              <a:path w="82550" h="153670">
                <a:moveTo>
                  <a:pt x="40124" y="153624"/>
                </a:moveTo>
                <a:lnTo>
                  <a:pt x="0" y="133774"/>
                </a:lnTo>
                <a:lnTo>
                  <a:pt x="26749" y="0"/>
                </a:lnTo>
                <a:lnTo>
                  <a:pt x="82374" y="25099"/>
                </a:lnTo>
                <a:lnTo>
                  <a:pt x="40124" y="153624"/>
                </a:lnTo>
                <a:close/>
              </a:path>
            </a:pathLst>
          </a:custGeom>
          <a:solidFill>
            <a:srgbClr val="85C4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451501" y="3782417"/>
            <a:ext cx="120650" cy="142875"/>
          </a:xfrm>
          <a:custGeom>
            <a:avLst/>
            <a:gdLst/>
            <a:ahLst/>
            <a:cxnLst/>
            <a:rect l="l" t="t" r="r" b="b"/>
            <a:pathLst>
              <a:path w="120650" h="142875">
                <a:moveTo>
                  <a:pt x="83672" y="142799"/>
                </a:moveTo>
                <a:lnTo>
                  <a:pt x="0" y="57349"/>
                </a:lnTo>
                <a:lnTo>
                  <a:pt x="15367" y="0"/>
                </a:lnTo>
                <a:lnTo>
                  <a:pt x="120174" y="104799"/>
                </a:lnTo>
                <a:lnTo>
                  <a:pt x="83672" y="142799"/>
                </a:lnTo>
                <a:close/>
              </a:path>
            </a:pathLst>
          </a:custGeom>
          <a:solidFill>
            <a:srgbClr val="CAB8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1280274" y="463866"/>
            <a:ext cx="145415" cy="60325"/>
          </a:xfrm>
          <a:custGeom>
            <a:avLst/>
            <a:gdLst/>
            <a:ahLst/>
            <a:cxnLst/>
            <a:rect l="l" t="t" r="r" b="b"/>
            <a:pathLst>
              <a:path w="145415" h="60325">
                <a:moveTo>
                  <a:pt x="135074" y="60224"/>
                </a:moveTo>
                <a:lnTo>
                  <a:pt x="0" y="52697"/>
                </a:lnTo>
                <a:lnTo>
                  <a:pt x="8777" y="8792"/>
                </a:lnTo>
                <a:lnTo>
                  <a:pt x="144917" y="0"/>
                </a:lnTo>
                <a:lnTo>
                  <a:pt x="135074" y="60224"/>
                </a:lnTo>
                <a:close/>
              </a:path>
            </a:pathLst>
          </a:custGeom>
          <a:solidFill>
            <a:srgbClr val="F7CD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200375" y="1067270"/>
            <a:ext cx="82550" cy="143510"/>
          </a:xfrm>
          <a:custGeom>
            <a:avLst/>
            <a:gdLst/>
            <a:ahLst/>
            <a:cxnLst/>
            <a:rect l="l" t="t" r="r" b="b"/>
            <a:pathLst>
              <a:path w="82550" h="143509">
                <a:moveTo>
                  <a:pt x="0" y="143194"/>
                </a:moveTo>
                <a:lnTo>
                  <a:pt x="38386" y="0"/>
                </a:lnTo>
                <a:lnTo>
                  <a:pt x="82379" y="34522"/>
                </a:lnTo>
                <a:lnTo>
                  <a:pt x="57366" y="127827"/>
                </a:lnTo>
                <a:lnTo>
                  <a:pt x="0" y="143194"/>
                </a:lnTo>
                <a:close/>
              </a:path>
            </a:pathLst>
          </a:custGeom>
          <a:solidFill>
            <a:srgbClr val="F9B8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2024023" y="242054"/>
            <a:ext cx="156210" cy="104139"/>
          </a:xfrm>
          <a:custGeom>
            <a:avLst/>
            <a:gdLst/>
            <a:ahLst/>
            <a:cxnLst/>
            <a:rect l="l" t="t" r="r" b="b"/>
            <a:pathLst>
              <a:path w="156210" h="104139">
                <a:moveTo>
                  <a:pt x="27249" y="103810"/>
                </a:moveTo>
                <a:lnTo>
                  <a:pt x="0" y="58717"/>
                </a:lnTo>
                <a:lnTo>
                  <a:pt x="104189" y="0"/>
                </a:lnTo>
                <a:lnTo>
                  <a:pt x="155617" y="29685"/>
                </a:lnTo>
                <a:lnTo>
                  <a:pt x="27249" y="103810"/>
                </a:lnTo>
                <a:close/>
              </a:path>
            </a:pathLst>
          </a:custGeom>
          <a:solidFill>
            <a:srgbClr val="F9B8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220085" y="265216"/>
            <a:ext cx="82550" cy="153670"/>
          </a:xfrm>
          <a:custGeom>
            <a:avLst/>
            <a:gdLst/>
            <a:ahLst/>
            <a:cxnLst/>
            <a:rect l="l" t="t" r="r" b="b"/>
            <a:pathLst>
              <a:path w="82550" h="153670">
                <a:moveTo>
                  <a:pt x="55623" y="153617"/>
                </a:moveTo>
                <a:lnTo>
                  <a:pt x="0" y="128517"/>
                </a:lnTo>
                <a:lnTo>
                  <a:pt x="42246" y="0"/>
                </a:lnTo>
                <a:lnTo>
                  <a:pt x="82381" y="19847"/>
                </a:lnTo>
                <a:lnTo>
                  <a:pt x="55623" y="153617"/>
                </a:lnTo>
                <a:close/>
              </a:path>
            </a:pathLst>
          </a:custGeom>
          <a:solidFill>
            <a:srgbClr val="85C4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691023" y="473599"/>
            <a:ext cx="142875" cy="120650"/>
          </a:xfrm>
          <a:custGeom>
            <a:avLst/>
            <a:gdLst/>
            <a:ahLst/>
            <a:cxnLst/>
            <a:rect l="l" t="t" r="r" b="b"/>
            <a:pathLst>
              <a:path w="142875" h="120650">
                <a:moveTo>
                  <a:pt x="57354" y="120172"/>
                </a:moveTo>
                <a:lnTo>
                  <a:pt x="0" y="104804"/>
                </a:lnTo>
                <a:lnTo>
                  <a:pt x="104807" y="0"/>
                </a:lnTo>
                <a:lnTo>
                  <a:pt x="142792" y="36502"/>
                </a:lnTo>
                <a:lnTo>
                  <a:pt x="57354" y="120172"/>
                </a:lnTo>
                <a:close/>
              </a:path>
            </a:pathLst>
          </a:custGeom>
          <a:solidFill>
            <a:srgbClr val="CAB8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5079039" y="174700"/>
            <a:ext cx="148590" cy="51435"/>
          </a:xfrm>
          <a:custGeom>
            <a:avLst/>
            <a:gdLst/>
            <a:ahLst/>
            <a:cxnLst/>
            <a:rect l="l" t="t" r="r" b="b"/>
            <a:pathLst>
              <a:path w="148589" h="51435">
                <a:moveTo>
                  <a:pt x="148249" y="51431"/>
                </a:moveTo>
                <a:lnTo>
                  <a:pt x="0" y="51431"/>
                </a:lnTo>
                <a:lnTo>
                  <a:pt x="21949" y="0"/>
                </a:lnTo>
                <a:lnTo>
                  <a:pt x="118549" y="0"/>
                </a:lnTo>
                <a:lnTo>
                  <a:pt x="148249" y="51431"/>
                </a:lnTo>
                <a:close/>
              </a:path>
            </a:pathLst>
          </a:custGeom>
          <a:solidFill>
            <a:srgbClr val="CAB8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7285085" y="214878"/>
            <a:ext cx="120650" cy="142875"/>
          </a:xfrm>
          <a:custGeom>
            <a:avLst/>
            <a:gdLst/>
            <a:ahLst/>
            <a:cxnLst/>
            <a:rect l="l" t="t" r="r" b="b"/>
            <a:pathLst>
              <a:path w="120650" h="142875">
                <a:moveTo>
                  <a:pt x="83674" y="142793"/>
                </a:moveTo>
                <a:lnTo>
                  <a:pt x="0" y="57353"/>
                </a:lnTo>
                <a:lnTo>
                  <a:pt x="15374" y="0"/>
                </a:lnTo>
                <a:lnTo>
                  <a:pt x="120174" y="104806"/>
                </a:lnTo>
                <a:lnTo>
                  <a:pt x="83674" y="142793"/>
                </a:lnTo>
                <a:close/>
              </a:path>
            </a:pathLst>
          </a:custGeom>
          <a:solidFill>
            <a:srgbClr val="F7CD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4937440" y="424189"/>
            <a:ext cx="60325" cy="145415"/>
          </a:xfrm>
          <a:custGeom>
            <a:avLst/>
            <a:gdLst/>
            <a:ahLst/>
            <a:cxnLst/>
            <a:rect l="l" t="t" r="r" b="b"/>
            <a:pathLst>
              <a:path w="60325" h="145415">
                <a:moveTo>
                  <a:pt x="7524" y="144914"/>
                </a:moveTo>
                <a:lnTo>
                  <a:pt x="0" y="9839"/>
                </a:lnTo>
                <a:lnTo>
                  <a:pt x="60224" y="0"/>
                </a:lnTo>
                <a:lnTo>
                  <a:pt x="51449" y="136137"/>
                </a:lnTo>
                <a:lnTo>
                  <a:pt x="7524" y="144914"/>
                </a:lnTo>
                <a:close/>
              </a:path>
            </a:pathLst>
          </a:custGeom>
          <a:solidFill>
            <a:srgbClr val="F7CD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g object 31"/>
          <p:cNvSpPr/>
          <p:nvPr/>
        </p:nvSpPr>
        <p:spPr>
          <a:xfrm>
            <a:off x="6766136" y="533133"/>
            <a:ext cx="153670" cy="82550"/>
          </a:xfrm>
          <a:custGeom>
            <a:avLst/>
            <a:gdLst/>
            <a:ahLst/>
            <a:cxnLst/>
            <a:rect l="l" t="t" r="r" b="b"/>
            <a:pathLst>
              <a:path w="153670" h="82550">
                <a:moveTo>
                  <a:pt x="25099" y="82379"/>
                </a:moveTo>
                <a:lnTo>
                  <a:pt x="0" y="26757"/>
                </a:lnTo>
                <a:lnTo>
                  <a:pt x="133774" y="0"/>
                </a:lnTo>
                <a:lnTo>
                  <a:pt x="153624" y="40132"/>
                </a:lnTo>
                <a:lnTo>
                  <a:pt x="25099" y="82379"/>
                </a:lnTo>
                <a:close/>
              </a:path>
            </a:pathLst>
          </a:custGeom>
          <a:solidFill>
            <a:srgbClr val="85C4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g object 32"/>
          <p:cNvSpPr/>
          <p:nvPr/>
        </p:nvSpPr>
        <p:spPr>
          <a:xfrm>
            <a:off x="6037362" y="168065"/>
            <a:ext cx="120650" cy="142875"/>
          </a:xfrm>
          <a:custGeom>
            <a:avLst/>
            <a:gdLst/>
            <a:ahLst/>
            <a:cxnLst/>
            <a:rect l="l" t="t" r="r" b="b"/>
            <a:pathLst>
              <a:path w="120650" h="142875">
                <a:moveTo>
                  <a:pt x="15374" y="142791"/>
                </a:moveTo>
                <a:lnTo>
                  <a:pt x="0" y="85436"/>
                </a:lnTo>
                <a:lnTo>
                  <a:pt x="83674" y="0"/>
                </a:lnTo>
                <a:lnTo>
                  <a:pt x="120174" y="37985"/>
                </a:lnTo>
                <a:lnTo>
                  <a:pt x="15374" y="142791"/>
                </a:lnTo>
                <a:close/>
              </a:path>
            </a:pathLst>
          </a:custGeom>
          <a:solidFill>
            <a:srgbClr val="F9B8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g object 33"/>
          <p:cNvSpPr/>
          <p:nvPr/>
        </p:nvSpPr>
        <p:spPr>
          <a:xfrm>
            <a:off x="11534551" y="2615969"/>
            <a:ext cx="258445" cy="245745"/>
          </a:xfrm>
          <a:custGeom>
            <a:avLst/>
            <a:gdLst/>
            <a:ahLst/>
            <a:cxnLst/>
            <a:rect l="l" t="t" r="r" b="b"/>
            <a:pathLst>
              <a:path w="258445" h="245744">
                <a:moveTo>
                  <a:pt x="208724" y="245199"/>
                </a:moveTo>
                <a:lnTo>
                  <a:pt x="128999" y="187299"/>
                </a:lnTo>
                <a:lnTo>
                  <a:pt x="49274" y="245199"/>
                </a:lnTo>
                <a:lnTo>
                  <a:pt x="79724" y="151524"/>
                </a:lnTo>
                <a:lnTo>
                  <a:pt x="0" y="93649"/>
                </a:lnTo>
                <a:lnTo>
                  <a:pt x="98549" y="93649"/>
                </a:lnTo>
                <a:lnTo>
                  <a:pt x="128999" y="0"/>
                </a:lnTo>
                <a:lnTo>
                  <a:pt x="159449" y="93649"/>
                </a:lnTo>
                <a:lnTo>
                  <a:pt x="257999" y="93649"/>
                </a:lnTo>
                <a:lnTo>
                  <a:pt x="178274" y="151524"/>
                </a:lnTo>
                <a:lnTo>
                  <a:pt x="208724" y="245199"/>
                </a:lnTo>
                <a:close/>
              </a:path>
            </a:pathLst>
          </a:custGeom>
          <a:solidFill>
            <a:srgbClr val="F7CD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g object 34"/>
          <p:cNvSpPr/>
          <p:nvPr/>
        </p:nvSpPr>
        <p:spPr>
          <a:xfrm>
            <a:off x="4094866" y="147933"/>
            <a:ext cx="60325" cy="145415"/>
          </a:xfrm>
          <a:custGeom>
            <a:avLst/>
            <a:gdLst/>
            <a:ahLst/>
            <a:cxnLst/>
            <a:rect l="l" t="t" r="r" b="b"/>
            <a:pathLst>
              <a:path w="60325" h="145415">
                <a:moveTo>
                  <a:pt x="52699" y="144915"/>
                </a:moveTo>
                <a:lnTo>
                  <a:pt x="8799" y="136138"/>
                </a:lnTo>
                <a:lnTo>
                  <a:pt x="0" y="0"/>
                </a:lnTo>
                <a:lnTo>
                  <a:pt x="60224" y="9840"/>
                </a:lnTo>
                <a:lnTo>
                  <a:pt x="52699" y="144915"/>
                </a:lnTo>
                <a:close/>
              </a:path>
            </a:pathLst>
          </a:custGeom>
          <a:solidFill>
            <a:srgbClr val="F9B8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g object 35"/>
          <p:cNvSpPr/>
          <p:nvPr/>
        </p:nvSpPr>
        <p:spPr>
          <a:xfrm>
            <a:off x="2504794" y="470924"/>
            <a:ext cx="148590" cy="51435"/>
          </a:xfrm>
          <a:custGeom>
            <a:avLst/>
            <a:gdLst/>
            <a:ahLst/>
            <a:cxnLst/>
            <a:rect l="l" t="t" r="r" b="b"/>
            <a:pathLst>
              <a:path w="148589" h="51434">
                <a:moveTo>
                  <a:pt x="148249" y="51432"/>
                </a:moveTo>
                <a:lnTo>
                  <a:pt x="0" y="51432"/>
                </a:lnTo>
                <a:lnTo>
                  <a:pt x="21949" y="0"/>
                </a:lnTo>
                <a:lnTo>
                  <a:pt x="118549" y="0"/>
                </a:lnTo>
                <a:lnTo>
                  <a:pt x="148249" y="51432"/>
                </a:lnTo>
                <a:close/>
              </a:path>
            </a:pathLst>
          </a:custGeom>
          <a:solidFill>
            <a:srgbClr val="CAB8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g object 36"/>
          <p:cNvSpPr/>
          <p:nvPr/>
        </p:nvSpPr>
        <p:spPr>
          <a:xfrm>
            <a:off x="3501792" y="418161"/>
            <a:ext cx="82550" cy="153670"/>
          </a:xfrm>
          <a:custGeom>
            <a:avLst/>
            <a:gdLst/>
            <a:ahLst/>
            <a:cxnLst/>
            <a:rect l="l" t="t" r="r" b="b"/>
            <a:pathLst>
              <a:path w="82550" h="153670">
                <a:moveTo>
                  <a:pt x="55624" y="153617"/>
                </a:moveTo>
                <a:lnTo>
                  <a:pt x="0" y="128517"/>
                </a:lnTo>
                <a:lnTo>
                  <a:pt x="42249" y="0"/>
                </a:lnTo>
                <a:lnTo>
                  <a:pt x="82374" y="19844"/>
                </a:lnTo>
                <a:lnTo>
                  <a:pt x="55624" y="153617"/>
                </a:lnTo>
                <a:close/>
              </a:path>
            </a:pathLst>
          </a:custGeom>
          <a:solidFill>
            <a:srgbClr val="85C4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g object 37"/>
          <p:cNvSpPr/>
          <p:nvPr/>
        </p:nvSpPr>
        <p:spPr>
          <a:xfrm>
            <a:off x="267699" y="2471040"/>
            <a:ext cx="60325" cy="145415"/>
          </a:xfrm>
          <a:custGeom>
            <a:avLst/>
            <a:gdLst/>
            <a:ahLst/>
            <a:cxnLst/>
            <a:rect l="l" t="t" r="r" b="b"/>
            <a:pathLst>
              <a:path w="60325" h="145414">
                <a:moveTo>
                  <a:pt x="52697" y="144904"/>
                </a:moveTo>
                <a:lnTo>
                  <a:pt x="8792" y="136129"/>
                </a:lnTo>
                <a:lnTo>
                  <a:pt x="0" y="0"/>
                </a:lnTo>
                <a:lnTo>
                  <a:pt x="60224" y="9842"/>
                </a:lnTo>
                <a:lnTo>
                  <a:pt x="52697" y="144904"/>
                </a:lnTo>
                <a:close/>
              </a:path>
            </a:pathLst>
          </a:custGeom>
          <a:solidFill>
            <a:srgbClr val="F7CD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g object 38"/>
          <p:cNvSpPr/>
          <p:nvPr/>
        </p:nvSpPr>
        <p:spPr>
          <a:xfrm>
            <a:off x="103303" y="3344218"/>
            <a:ext cx="120650" cy="142875"/>
          </a:xfrm>
          <a:custGeom>
            <a:avLst/>
            <a:gdLst/>
            <a:ahLst/>
            <a:cxnLst/>
            <a:rect l="l" t="t" r="r" b="b"/>
            <a:pathLst>
              <a:path w="120650" h="142875">
                <a:moveTo>
                  <a:pt x="83670" y="142799"/>
                </a:moveTo>
                <a:lnTo>
                  <a:pt x="0" y="57349"/>
                </a:lnTo>
                <a:lnTo>
                  <a:pt x="15366" y="0"/>
                </a:lnTo>
                <a:lnTo>
                  <a:pt x="120173" y="104799"/>
                </a:lnTo>
                <a:lnTo>
                  <a:pt x="83670" y="142799"/>
                </a:lnTo>
                <a:close/>
              </a:path>
            </a:pathLst>
          </a:custGeom>
          <a:solidFill>
            <a:srgbClr val="85C4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g object 39"/>
          <p:cNvSpPr/>
          <p:nvPr/>
        </p:nvSpPr>
        <p:spPr>
          <a:xfrm>
            <a:off x="2945319" y="6569686"/>
            <a:ext cx="60325" cy="145415"/>
          </a:xfrm>
          <a:custGeom>
            <a:avLst/>
            <a:gdLst/>
            <a:ahLst/>
            <a:cxnLst/>
            <a:rect l="l" t="t" r="r" b="b"/>
            <a:pathLst>
              <a:path w="60325" h="145415">
                <a:moveTo>
                  <a:pt x="52699" y="144924"/>
                </a:moveTo>
                <a:lnTo>
                  <a:pt x="8774" y="136149"/>
                </a:lnTo>
                <a:lnTo>
                  <a:pt x="0" y="0"/>
                </a:lnTo>
                <a:lnTo>
                  <a:pt x="60224" y="9849"/>
                </a:lnTo>
                <a:lnTo>
                  <a:pt x="52699" y="144924"/>
                </a:lnTo>
                <a:close/>
              </a:path>
            </a:pathLst>
          </a:custGeom>
          <a:solidFill>
            <a:srgbClr val="F9B8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g object 40"/>
          <p:cNvSpPr/>
          <p:nvPr/>
        </p:nvSpPr>
        <p:spPr>
          <a:xfrm>
            <a:off x="492376" y="3066618"/>
            <a:ext cx="156210" cy="104139"/>
          </a:xfrm>
          <a:custGeom>
            <a:avLst/>
            <a:gdLst/>
            <a:ahLst/>
            <a:cxnLst/>
            <a:rect l="l" t="t" r="r" b="b"/>
            <a:pathLst>
              <a:path w="156209" h="104139">
                <a:moveTo>
                  <a:pt x="27249" y="103799"/>
                </a:moveTo>
                <a:lnTo>
                  <a:pt x="0" y="58724"/>
                </a:lnTo>
                <a:lnTo>
                  <a:pt x="104187" y="0"/>
                </a:lnTo>
                <a:lnTo>
                  <a:pt x="155617" y="29674"/>
                </a:lnTo>
                <a:lnTo>
                  <a:pt x="27249" y="103799"/>
                </a:lnTo>
                <a:close/>
              </a:path>
            </a:pathLst>
          </a:custGeom>
          <a:solidFill>
            <a:srgbClr val="F9B8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g object 41"/>
          <p:cNvSpPr/>
          <p:nvPr/>
        </p:nvSpPr>
        <p:spPr>
          <a:xfrm>
            <a:off x="648718" y="1134715"/>
            <a:ext cx="82550" cy="153670"/>
          </a:xfrm>
          <a:custGeom>
            <a:avLst/>
            <a:gdLst/>
            <a:ahLst/>
            <a:cxnLst/>
            <a:rect l="l" t="t" r="r" b="b"/>
            <a:pathLst>
              <a:path w="82550" h="153669">
                <a:moveTo>
                  <a:pt x="55622" y="153617"/>
                </a:moveTo>
                <a:lnTo>
                  <a:pt x="0" y="128517"/>
                </a:lnTo>
                <a:lnTo>
                  <a:pt x="42244" y="0"/>
                </a:lnTo>
                <a:lnTo>
                  <a:pt x="82379" y="19847"/>
                </a:lnTo>
                <a:lnTo>
                  <a:pt x="55622" y="153617"/>
                </a:lnTo>
                <a:close/>
              </a:path>
            </a:pathLst>
          </a:custGeom>
          <a:solidFill>
            <a:srgbClr val="49BA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g object 42"/>
          <p:cNvSpPr/>
          <p:nvPr/>
        </p:nvSpPr>
        <p:spPr>
          <a:xfrm>
            <a:off x="7981433" y="480866"/>
            <a:ext cx="148590" cy="51435"/>
          </a:xfrm>
          <a:custGeom>
            <a:avLst/>
            <a:gdLst/>
            <a:ahLst/>
            <a:cxnLst/>
            <a:rect l="l" t="t" r="r" b="b"/>
            <a:pathLst>
              <a:path w="148590" h="51434">
                <a:moveTo>
                  <a:pt x="148249" y="51432"/>
                </a:moveTo>
                <a:lnTo>
                  <a:pt x="0" y="51432"/>
                </a:lnTo>
                <a:lnTo>
                  <a:pt x="21949" y="0"/>
                </a:lnTo>
                <a:lnTo>
                  <a:pt x="118549" y="0"/>
                </a:lnTo>
                <a:lnTo>
                  <a:pt x="148249" y="51432"/>
                </a:lnTo>
                <a:close/>
              </a:path>
            </a:pathLst>
          </a:custGeom>
          <a:solidFill>
            <a:srgbClr val="CAB8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g object 43"/>
          <p:cNvSpPr/>
          <p:nvPr/>
        </p:nvSpPr>
        <p:spPr>
          <a:xfrm>
            <a:off x="8306433" y="107320"/>
            <a:ext cx="156210" cy="104139"/>
          </a:xfrm>
          <a:custGeom>
            <a:avLst/>
            <a:gdLst/>
            <a:ahLst/>
            <a:cxnLst/>
            <a:rect l="l" t="t" r="r" b="b"/>
            <a:pathLst>
              <a:path w="156209" h="104139">
                <a:moveTo>
                  <a:pt x="27249" y="103811"/>
                </a:moveTo>
                <a:lnTo>
                  <a:pt x="0" y="58718"/>
                </a:lnTo>
                <a:lnTo>
                  <a:pt x="104199" y="0"/>
                </a:lnTo>
                <a:lnTo>
                  <a:pt x="155624" y="29686"/>
                </a:lnTo>
                <a:lnTo>
                  <a:pt x="27249" y="103811"/>
                </a:lnTo>
                <a:close/>
              </a:path>
            </a:pathLst>
          </a:custGeom>
          <a:solidFill>
            <a:srgbClr val="49BA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g object 44"/>
          <p:cNvSpPr/>
          <p:nvPr/>
        </p:nvSpPr>
        <p:spPr>
          <a:xfrm>
            <a:off x="9723555" y="241531"/>
            <a:ext cx="120650" cy="142875"/>
          </a:xfrm>
          <a:custGeom>
            <a:avLst/>
            <a:gdLst/>
            <a:ahLst/>
            <a:cxnLst/>
            <a:rect l="l" t="t" r="r" b="b"/>
            <a:pathLst>
              <a:path w="120650" h="142875">
                <a:moveTo>
                  <a:pt x="15374" y="142792"/>
                </a:moveTo>
                <a:lnTo>
                  <a:pt x="0" y="85437"/>
                </a:lnTo>
                <a:lnTo>
                  <a:pt x="83674" y="0"/>
                </a:lnTo>
                <a:lnTo>
                  <a:pt x="120174" y="37985"/>
                </a:lnTo>
                <a:lnTo>
                  <a:pt x="15374" y="142792"/>
                </a:lnTo>
                <a:close/>
              </a:path>
            </a:pathLst>
          </a:custGeom>
          <a:solidFill>
            <a:srgbClr val="F9B8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bg object 45"/>
          <p:cNvSpPr/>
          <p:nvPr/>
        </p:nvSpPr>
        <p:spPr>
          <a:xfrm>
            <a:off x="11401327" y="147198"/>
            <a:ext cx="120650" cy="142875"/>
          </a:xfrm>
          <a:custGeom>
            <a:avLst/>
            <a:gdLst/>
            <a:ahLst/>
            <a:cxnLst/>
            <a:rect l="l" t="t" r="r" b="b"/>
            <a:pathLst>
              <a:path w="120650" h="142875">
                <a:moveTo>
                  <a:pt x="15349" y="142793"/>
                </a:moveTo>
                <a:lnTo>
                  <a:pt x="0" y="85438"/>
                </a:lnTo>
                <a:lnTo>
                  <a:pt x="83649" y="0"/>
                </a:lnTo>
                <a:lnTo>
                  <a:pt x="120174" y="37986"/>
                </a:lnTo>
                <a:lnTo>
                  <a:pt x="15349" y="142793"/>
                </a:lnTo>
                <a:close/>
              </a:path>
            </a:pathLst>
          </a:custGeom>
          <a:solidFill>
            <a:srgbClr val="CAB8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bg object 46"/>
          <p:cNvSpPr/>
          <p:nvPr/>
        </p:nvSpPr>
        <p:spPr>
          <a:xfrm>
            <a:off x="11868225" y="997773"/>
            <a:ext cx="152400" cy="58419"/>
          </a:xfrm>
          <a:custGeom>
            <a:avLst/>
            <a:gdLst/>
            <a:ahLst/>
            <a:cxnLst/>
            <a:rect l="l" t="t" r="r" b="b"/>
            <a:pathLst>
              <a:path w="152400" h="58419">
                <a:moveTo>
                  <a:pt x="147949" y="58394"/>
                </a:moveTo>
                <a:lnTo>
                  <a:pt x="0" y="49554"/>
                </a:lnTo>
                <a:lnTo>
                  <a:pt x="32699" y="0"/>
                </a:lnTo>
                <a:lnTo>
                  <a:pt x="152124" y="5884"/>
                </a:lnTo>
                <a:lnTo>
                  <a:pt x="147949" y="58394"/>
                </a:lnTo>
                <a:close/>
              </a:path>
            </a:pathLst>
          </a:custGeom>
          <a:solidFill>
            <a:srgbClr val="85C4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bg object 47"/>
          <p:cNvSpPr/>
          <p:nvPr/>
        </p:nvSpPr>
        <p:spPr>
          <a:xfrm>
            <a:off x="11508402" y="1093197"/>
            <a:ext cx="148590" cy="51435"/>
          </a:xfrm>
          <a:custGeom>
            <a:avLst/>
            <a:gdLst/>
            <a:ahLst/>
            <a:cxnLst/>
            <a:rect l="l" t="t" r="r" b="b"/>
            <a:pathLst>
              <a:path w="148590" h="51434">
                <a:moveTo>
                  <a:pt x="148249" y="51434"/>
                </a:moveTo>
                <a:lnTo>
                  <a:pt x="0" y="51434"/>
                </a:lnTo>
                <a:lnTo>
                  <a:pt x="21949" y="0"/>
                </a:lnTo>
                <a:lnTo>
                  <a:pt x="118549" y="0"/>
                </a:lnTo>
                <a:lnTo>
                  <a:pt x="148249" y="51434"/>
                </a:lnTo>
                <a:close/>
              </a:path>
            </a:pathLst>
          </a:custGeom>
          <a:solidFill>
            <a:srgbClr val="F9B8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bg object 48"/>
          <p:cNvSpPr/>
          <p:nvPr/>
        </p:nvSpPr>
        <p:spPr>
          <a:xfrm>
            <a:off x="11968750" y="1825696"/>
            <a:ext cx="148590" cy="51435"/>
          </a:xfrm>
          <a:custGeom>
            <a:avLst/>
            <a:gdLst/>
            <a:ahLst/>
            <a:cxnLst/>
            <a:rect l="l" t="t" r="r" b="b"/>
            <a:pathLst>
              <a:path w="148590" h="51435">
                <a:moveTo>
                  <a:pt x="148249" y="51434"/>
                </a:moveTo>
                <a:lnTo>
                  <a:pt x="0" y="51434"/>
                </a:lnTo>
                <a:lnTo>
                  <a:pt x="21974" y="0"/>
                </a:lnTo>
                <a:lnTo>
                  <a:pt x="118574" y="0"/>
                </a:lnTo>
                <a:lnTo>
                  <a:pt x="148249" y="51434"/>
                </a:lnTo>
                <a:close/>
              </a:path>
            </a:pathLst>
          </a:custGeom>
          <a:solidFill>
            <a:srgbClr val="49BA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bg object 49"/>
          <p:cNvSpPr/>
          <p:nvPr/>
        </p:nvSpPr>
        <p:spPr>
          <a:xfrm>
            <a:off x="163077" y="4621915"/>
            <a:ext cx="156210" cy="104139"/>
          </a:xfrm>
          <a:custGeom>
            <a:avLst/>
            <a:gdLst/>
            <a:ahLst/>
            <a:cxnLst/>
            <a:rect l="l" t="t" r="r" b="b"/>
            <a:pathLst>
              <a:path w="156210" h="104139">
                <a:moveTo>
                  <a:pt x="27248" y="103799"/>
                </a:moveTo>
                <a:lnTo>
                  <a:pt x="0" y="58724"/>
                </a:lnTo>
                <a:lnTo>
                  <a:pt x="104186" y="0"/>
                </a:lnTo>
                <a:lnTo>
                  <a:pt x="155616" y="29674"/>
                </a:lnTo>
                <a:lnTo>
                  <a:pt x="27248" y="103799"/>
                </a:lnTo>
                <a:close/>
              </a:path>
            </a:pathLst>
          </a:custGeom>
          <a:solidFill>
            <a:srgbClr val="F9B8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bg object 50"/>
          <p:cNvSpPr/>
          <p:nvPr/>
        </p:nvSpPr>
        <p:spPr>
          <a:xfrm>
            <a:off x="471601" y="5341714"/>
            <a:ext cx="120650" cy="142875"/>
          </a:xfrm>
          <a:custGeom>
            <a:avLst/>
            <a:gdLst/>
            <a:ahLst/>
            <a:cxnLst/>
            <a:rect l="l" t="t" r="r" b="b"/>
            <a:pathLst>
              <a:path w="120650" h="142875">
                <a:moveTo>
                  <a:pt x="83672" y="142799"/>
                </a:moveTo>
                <a:lnTo>
                  <a:pt x="0" y="57349"/>
                </a:lnTo>
                <a:lnTo>
                  <a:pt x="15367" y="0"/>
                </a:lnTo>
                <a:lnTo>
                  <a:pt x="120174" y="104799"/>
                </a:lnTo>
                <a:lnTo>
                  <a:pt x="83672" y="142799"/>
                </a:lnTo>
                <a:close/>
              </a:path>
            </a:pathLst>
          </a:custGeom>
          <a:solidFill>
            <a:srgbClr val="85C4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bg object 51"/>
          <p:cNvSpPr/>
          <p:nvPr/>
        </p:nvSpPr>
        <p:spPr>
          <a:xfrm>
            <a:off x="202936" y="6011237"/>
            <a:ext cx="120650" cy="142875"/>
          </a:xfrm>
          <a:custGeom>
            <a:avLst/>
            <a:gdLst/>
            <a:ahLst/>
            <a:cxnLst/>
            <a:rect l="l" t="t" r="r" b="b"/>
            <a:pathLst>
              <a:path w="120650" h="142875">
                <a:moveTo>
                  <a:pt x="83670" y="142799"/>
                </a:moveTo>
                <a:lnTo>
                  <a:pt x="0" y="57374"/>
                </a:lnTo>
                <a:lnTo>
                  <a:pt x="15367" y="0"/>
                </a:lnTo>
                <a:lnTo>
                  <a:pt x="120172" y="104824"/>
                </a:lnTo>
                <a:lnTo>
                  <a:pt x="83670" y="142799"/>
                </a:lnTo>
                <a:close/>
              </a:path>
            </a:pathLst>
          </a:custGeom>
          <a:solidFill>
            <a:srgbClr val="CAB8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bg object 52"/>
          <p:cNvSpPr/>
          <p:nvPr/>
        </p:nvSpPr>
        <p:spPr>
          <a:xfrm>
            <a:off x="709951" y="6192512"/>
            <a:ext cx="82550" cy="153670"/>
          </a:xfrm>
          <a:custGeom>
            <a:avLst/>
            <a:gdLst/>
            <a:ahLst/>
            <a:cxnLst/>
            <a:rect l="l" t="t" r="r" b="b"/>
            <a:pathLst>
              <a:path w="82550" h="153670">
                <a:moveTo>
                  <a:pt x="55622" y="153599"/>
                </a:moveTo>
                <a:lnTo>
                  <a:pt x="0" y="128499"/>
                </a:lnTo>
                <a:lnTo>
                  <a:pt x="42247" y="0"/>
                </a:lnTo>
                <a:lnTo>
                  <a:pt x="82382" y="19849"/>
                </a:lnTo>
                <a:lnTo>
                  <a:pt x="55622" y="153599"/>
                </a:lnTo>
                <a:close/>
              </a:path>
            </a:pathLst>
          </a:custGeom>
          <a:solidFill>
            <a:srgbClr val="49BA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bg object 53"/>
          <p:cNvSpPr/>
          <p:nvPr/>
        </p:nvSpPr>
        <p:spPr>
          <a:xfrm>
            <a:off x="2001388" y="6552811"/>
            <a:ext cx="142875" cy="120650"/>
          </a:xfrm>
          <a:custGeom>
            <a:avLst/>
            <a:gdLst/>
            <a:ahLst/>
            <a:cxnLst/>
            <a:rect l="l" t="t" r="r" b="b"/>
            <a:pathLst>
              <a:path w="142875" h="120650">
                <a:moveTo>
                  <a:pt x="57352" y="120174"/>
                </a:moveTo>
                <a:lnTo>
                  <a:pt x="0" y="104824"/>
                </a:lnTo>
                <a:lnTo>
                  <a:pt x="104804" y="0"/>
                </a:lnTo>
                <a:lnTo>
                  <a:pt x="142792" y="36499"/>
                </a:lnTo>
                <a:lnTo>
                  <a:pt x="57352" y="120174"/>
                </a:lnTo>
                <a:close/>
              </a:path>
            </a:pathLst>
          </a:custGeom>
          <a:solidFill>
            <a:srgbClr val="CAB8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bg object 54"/>
          <p:cNvSpPr/>
          <p:nvPr/>
        </p:nvSpPr>
        <p:spPr>
          <a:xfrm>
            <a:off x="260526" y="6597936"/>
            <a:ext cx="156210" cy="104139"/>
          </a:xfrm>
          <a:custGeom>
            <a:avLst/>
            <a:gdLst/>
            <a:ahLst/>
            <a:cxnLst/>
            <a:rect l="l" t="t" r="r" b="b"/>
            <a:pathLst>
              <a:path w="156209" h="104140">
                <a:moveTo>
                  <a:pt x="27249" y="103824"/>
                </a:moveTo>
                <a:lnTo>
                  <a:pt x="0" y="58724"/>
                </a:lnTo>
                <a:lnTo>
                  <a:pt x="104189" y="0"/>
                </a:lnTo>
                <a:lnTo>
                  <a:pt x="155617" y="29699"/>
                </a:lnTo>
                <a:lnTo>
                  <a:pt x="27249" y="103824"/>
                </a:lnTo>
                <a:close/>
              </a:path>
            </a:pathLst>
          </a:custGeom>
          <a:solidFill>
            <a:srgbClr val="F9B8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bg object 55"/>
          <p:cNvSpPr/>
          <p:nvPr/>
        </p:nvSpPr>
        <p:spPr>
          <a:xfrm>
            <a:off x="11928400" y="2878919"/>
            <a:ext cx="148590" cy="52069"/>
          </a:xfrm>
          <a:custGeom>
            <a:avLst/>
            <a:gdLst/>
            <a:ahLst/>
            <a:cxnLst/>
            <a:rect l="l" t="t" r="r" b="b"/>
            <a:pathLst>
              <a:path w="148590" h="52069">
                <a:moveTo>
                  <a:pt x="148249" y="51449"/>
                </a:moveTo>
                <a:lnTo>
                  <a:pt x="0" y="51449"/>
                </a:lnTo>
                <a:lnTo>
                  <a:pt x="21949" y="0"/>
                </a:lnTo>
                <a:lnTo>
                  <a:pt x="118549" y="0"/>
                </a:lnTo>
                <a:lnTo>
                  <a:pt x="148249" y="51449"/>
                </a:lnTo>
                <a:close/>
              </a:path>
            </a:pathLst>
          </a:custGeom>
          <a:solidFill>
            <a:srgbClr val="F9B8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bg object 56"/>
          <p:cNvSpPr/>
          <p:nvPr/>
        </p:nvSpPr>
        <p:spPr>
          <a:xfrm>
            <a:off x="11996925" y="4594715"/>
            <a:ext cx="120650" cy="142875"/>
          </a:xfrm>
          <a:custGeom>
            <a:avLst/>
            <a:gdLst/>
            <a:ahLst/>
            <a:cxnLst/>
            <a:rect l="l" t="t" r="r" b="b"/>
            <a:pathLst>
              <a:path w="120650" h="142875">
                <a:moveTo>
                  <a:pt x="15349" y="142799"/>
                </a:moveTo>
                <a:lnTo>
                  <a:pt x="0" y="85449"/>
                </a:lnTo>
                <a:lnTo>
                  <a:pt x="83649" y="0"/>
                </a:lnTo>
                <a:lnTo>
                  <a:pt x="120174" y="37999"/>
                </a:lnTo>
                <a:lnTo>
                  <a:pt x="15349" y="142799"/>
                </a:lnTo>
                <a:close/>
              </a:path>
            </a:pathLst>
          </a:custGeom>
          <a:solidFill>
            <a:srgbClr val="CAB8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bg object 57"/>
          <p:cNvSpPr/>
          <p:nvPr/>
        </p:nvSpPr>
        <p:spPr>
          <a:xfrm>
            <a:off x="11387652" y="3778567"/>
            <a:ext cx="120650" cy="142875"/>
          </a:xfrm>
          <a:custGeom>
            <a:avLst/>
            <a:gdLst/>
            <a:ahLst/>
            <a:cxnLst/>
            <a:rect l="l" t="t" r="r" b="b"/>
            <a:pathLst>
              <a:path w="120650" h="142875">
                <a:moveTo>
                  <a:pt x="83674" y="142799"/>
                </a:moveTo>
                <a:lnTo>
                  <a:pt x="0" y="57349"/>
                </a:lnTo>
                <a:lnTo>
                  <a:pt x="15349" y="0"/>
                </a:lnTo>
                <a:lnTo>
                  <a:pt x="120174" y="104799"/>
                </a:lnTo>
                <a:lnTo>
                  <a:pt x="83674" y="142799"/>
                </a:lnTo>
                <a:close/>
              </a:path>
            </a:pathLst>
          </a:custGeom>
          <a:solidFill>
            <a:srgbClr val="F7CD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bg object 58"/>
          <p:cNvSpPr/>
          <p:nvPr/>
        </p:nvSpPr>
        <p:spPr>
          <a:xfrm>
            <a:off x="11981550" y="3886717"/>
            <a:ext cx="60325" cy="145415"/>
          </a:xfrm>
          <a:custGeom>
            <a:avLst/>
            <a:gdLst/>
            <a:ahLst/>
            <a:cxnLst/>
            <a:rect l="l" t="t" r="r" b="b"/>
            <a:pathLst>
              <a:path w="60325" h="145414">
                <a:moveTo>
                  <a:pt x="52699" y="144924"/>
                </a:moveTo>
                <a:lnTo>
                  <a:pt x="8799" y="136149"/>
                </a:lnTo>
                <a:lnTo>
                  <a:pt x="0" y="0"/>
                </a:lnTo>
                <a:lnTo>
                  <a:pt x="60224" y="9849"/>
                </a:lnTo>
                <a:lnTo>
                  <a:pt x="52699" y="144924"/>
                </a:lnTo>
                <a:close/>
              </a:path>
            </a:pathLst>
          </a:custGeom>
          <a:solidFill>
            <a:srgbClr val="49BA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bg object 59"/>
          <p:cNvSpPr/>
          <p:nvPr/>
        </p:nvSpPr>
        <p:spPr>
          <a:xfrm>
            <a:off x="4006841" y="6371312"/>
            <a:ext cx="148590" cy="51435"/>
          </a:xfrm>
          <a:custGeom>
            <a:avLst/>
            <a:gdLst/>
            <a:ahLst/>
            <a:cxnLst/>
            <a:rect l="l" t="t" r="r" b="b"/>
            <a:pathLst>
              <a:path w="148589" h="51435">
                <a:moveTo>
                  <a:pt x="148249" y="51424"/>
                </a:moveTo>
                <a:lnTo>
                  <a:pt x="0" y="51424"/>
                </a:lnTo>
                <a:lnTo>
                  <a:pt x="21949" y="0"/>
                </a:lnTo>
                <a:lnTo>
                  <a:pt x="118549" y="0"/>
                </a:lnTo>
                <a:lnTo>
                  <a:pt x="148249" y="51424"/>
                </a:lnTo>
                <a:close/>
              </a:path>
            </a:pathLst>
          </a:custGeom>
          <a:solidFill>
            <a:srgbClr val="CAB8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bg object 60"/>
          <p:cNvSpPr/>
          <p:nvPr/>
        </p:nvSpPr>
        <p:spPr>
          <a:xfrm>
            <a:off x="5893988" y="6409687"/>
            <a:ext cx="120650" cy="142875"/>
          </a:xfrm>
          <a:custGeom>
            <a:avLst/>
            <a:gdLst/>
            <a:ahLst/>
            <a:cxnLst/>
            <a:rect l="l" t="t" r="r" b="b"/>
            <a:pathLst>
              <a:path w="120650" h="142875">
                <a:moveTo>
                  <a:pt x="83674" y="142799"/>
                </a:moveTo>
                <a:lnTo>
                  <a:pt x="0" y="57374"/>
                </a:lnTo>
                <a:lnTo>
                  <a:pt x="15374" y="0"/>
                </a:lnTo>
                <a:lnTo>
                  <a:pt x="120174" y="104824"/>
                </a:lnTo>
                <a:lnTo>
                  <a:pt x="83674" y="142799"/>
                </a:lnTo>
                <a:close/>
              </a:path>
            </a:pathLst>
          </a:custGeom>
          <a:solidFill>
            <a:srgbClr val="F7CD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bg object 61"/>
          <p:cNvSpPr/>
          <p:nvPr/>
        </p:nvSpPr>
        <p:spPr>
          <a:xfrm>
            <a:off x="3546342" y="6619011"/>
            <a:ext cx="60325" cy="145415"/>
          </a:xfrm>
          <a:custGeom>
            <a:avLst/>
            <a:gdLst/>
            <a:ahLst/>
            <a:cxnLst/>
            <a:rect l="l" t="t" r="r" b="b"/>
            <a:pathLst>
              <a:path w="60325" h="145415">
                <a:moveTo>
                  <a:pt x="7524" y="144924"/>
                </a:moveTo>
                <a:lnTo>
                  <a:pt x="0" y="9849"/>
                </a:lnTo>
                <a:lnTo>
                  <a:pt x="60224" y="0"/>
                </a:lnTo>
                <a:lnTo>
                  <a:pt x="51449" y="136124"/>
                </a:lnTo>
                <a:lnTo>
                  <a:pt x="7524" y="144924"/>
                </a:lnTo>
                <a:close/>
              </a:path>
            </a:pathLst>
          </a:custGeom>
          <a:solidFill>
            <a:srgbClr val="F7CD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bg object 62"/>
          <p:cNvSpPr/>
          <p:nvPr/>
        </p:nvSpPr>
        <p:spPr>
          <a:xfrm>
            <a:off x="5375039" y="6727961"/>
            <a:ext cx="153670" cy="82550"/>
          </a:xfrm>
          <a:custGeom>
            <a:avLst/>
            <a:gdLst/>
            <a:ahLst/>
            <a:cxnLst/>
            <a:rect l="l" t="t" r="r" b="b"/>
            <a:pathLst>
              <a:path w="153670" h="82550">
                <a:moveTo>
                  <a:pt x="25099" y="82374"/>
                </a:moveTo>
                <a:lnTo>
                  <a:pt x="0" y="26749"/>
                </a:lnTo>
                <a:lnTo>
                  <a:pt x="133774" y="0"/>
                </a:lnTo>
                <a:lnTo>
                  <a:pt x="153624" y="40124"/>
                </a:lnTo>
                <a:lnTo>
                  <a:pt x="25099" y="82374"/>
                </a:lnTo>
                <a:close/>
              </a:path>
            </a:pathLst>
          </a:custGeom>
          <a:solidFill>
            <a:srgbClr val="85C4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bg object 63"/>
          <p:cNvSpPr/>
          <p:nvPr/>
        </p:nvSpPr>
        <p:spPr>
          <a:xfrm>
            <a:off x="4646265" y="6464486"/>
            <a:ext cx="120650" cy="142875"/>
          </a:xfrm>
          <a:custGeom>
            <a:avLst/>
            <a:gdLst/>
            <a:ahLst/>
            <a:cxnLst/>
            <a:rect l="l" t="t" r="r" b="b"/>
            <a:pathLst>
              <a:path w="120650" h="142875">
                <a:moveTo>
                  <a:pt x="15374" y="142799"/>
                </a:moveTo>
                <a:lnTo>
                  <a:pt x="0" y="85424"/>
                </a:lnTo>
                <a:lnTo>
                  <a:pt x="83674" y="0"/>
                </a:lnTo>
                <a:lnTo>
                  <a:pt x="120174" y="37974"/>
                </a:lnTo>
                <a:lnTo>
                  <a:pt x="15374" y="142799"/>
                </a:lnTo>
                <a:close/>
              </a:path>
            </a:pathLst>
          </a:custGeom>
          <a:solidFill>
            <a:srgbClr val="F9B8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bg object 64"/>
          <p:cNvSpPr/>
          <p:nvPr/>
        </p:nvSpPr>
        <p:spPr>
          <a:xfrm>
            <a:off x="6590336" y="6675686"/>
            <a:ext cx="148590" cy="51435"/>
          </a:xfrm>
          <a:custGeom>
            <a:avLst/>
            <a:gdLst/>
            <a:ahLst/>
            <a:cxnLst/>
            <a:rect l="l" t="t" r="r" b="b"/>
            <a:pathLst>
              <a:path w="148590" h="51434">
                <a:moveTo>
                  <a:pt x="148249" y="51424"/>
                </a:moveTo>
                <a:lnTo>
                  <a:pt x="0" y="51424"/>
                </a:lnTo>
                <a:lnTo>
                  <a:pt x="21949" y="0"/>
                </a:lnTo>
                <a:lnTo>
                  <a:pt x="118549" y="0"/>
                </a:lnTo>
                <a:lnTo>
                  <a:pt x="148249" y="51424"/>
                </a:lnTo>
                <a:close/>
              </a:path>
            </a:pathLst>
          </a:custGeom>
          <a:solidFill>
            <a:srgbClr val="CAB8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bg object 65"/>
          <p:cNvSpPr/>
          <p:nvPr/>
        </p:nvSpPr>
        <p:spPr>
          <a:xfrm>
            <a:off x="6915336" y="6302137"/>
            <a:ext cx="156210" cy="104139"/>
          </a:xfrm>
          <a:custGeom>
            <a:avLst/>
            <a:gdLst/>
            <a:ahLst/>
            <a:cxnLst/>
            <a:rect l="l" t="t" r="r" b="b"/>
            <a:pathLst>
              <a:path w="156209" h="104139">
                <a:moveTo>
                  <a:pt x="27249" y="103824"/>
                </a:moveTo>
                <a:lnTo>
                  <a:pt x="0" y="58724"/>
                </a:lnTo>
                <a:lnTo>
                  <a:pt x="104199" y="0"/>
                </a:lnTo>
                <a:lnTo>
                  <a:pt x="155624" y="29699"/>
                </a:lnTo>
                <a:lnTo>
                  <a:pt x="27249" y="103824"/>
                </a:lnTo>
                <a:close/>
              </a:path>
            </a:pathLst>
          </a:custGeom>
          <a:solidFill>
            <a:srgbClr val="49BA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bg object 66"/>
          <p:cNvSpPr/>
          <p:nvPr/>
        </p:nvSpPr>
        <p:spPr>
          <a:xfrm>
            <a:off x="9881305" y="6252337"/>
            <a:ext cx="120650" cy="142875"/>
          </a:xfrm>
          <a:custGeom>
            <a:avLst/>
            <a:gdLst/>
            <a:ahLst/>
            <a:cxnLst/>
            <a:rect l="l" t="t" r="r" b="b"/>
            <a:pathLst>
              <a:path w="120650" h="142875">
                <a:moveTo>
                  <a:pt x="83674" y="142799"/>
                </a:moveTo>
                <a:lnTo>
                  <a:pt x="0" y="57349"/>
                </a:lnTo>
                <a:lnTo>
                  <a:pt x="15374" y="0"/>
                </a:lnTo>
                <a:lnTo>
                  <a:pt x="120174" y="104799"/>
                </a:lnTo>
                <a:lnTo>
                  <a:pt x="83674" y="142799"/>
                </a:lnTo>
                <a:close/>
              </a:path>
            </a:pathLst>
          </a:custGeom>
          <a:solidFill>
            <a:srgbClr val="F7CD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bg object 67"/>
          <p:cNvSpPr/>
          <p:nvPr/>
        </p:nvSpPr>
        <p:spPr>
          <a:xfrm>
            <a:off x="10421429" y="6620561"/>
            <a:ext cx="156210" cy="104139"/>
          </a:xfrm>
          <a:custGeom>
            <a:avLst/>
            <a:gdLst/>
            <a:ahLst/>
            <a:cxnLst/>
            <a:rect l="l" t="t" r="r" b="b"/>
            <a:pathLst>
              <a:path w="156209" h="104140">
                <a:moveTo>
                  <a:pt x="27249" y="103824"/>
                </a:moveTo>
                <a:lnTo>
                  <a:pt x="0" y="58724"/>
                </a:lnTo>
                <a:lnTo>
                  <a:pt x="104199" y="0"/>
                </a:lnTo>
                <a:lnTo>
                  <a:pt x="155624" y="29699"/>
                </a:lnTo>
                <a:lnTo>
                  <a:pt x="27249" y="103824"/>
                </a:lnTo>
                <a:close/>
              </a:path>
            </a:pathLst>
          </a:custGeom>
          <a:solidFill>
            <a:srgbClr val="49BA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bg object 68"/>
          <p:cNvSpPr/>
          <p:nvPr/>
        </p:nvSpPr>
        <p:spPr>
          <a:xfrm>
            <a:off x="11226702" y="6518361"/>
            <a:ext cx="148590" cy="51435"/>
          </a:xfrm>
          <a:custGeom>
            <a:avLst/>
            <a:gdLst/>
            <a:ahLst/>
            <a:cxnLst/>
            <a:rect l="l" t="t" r="r" b="b"/>
            <a:pathLst>
              <a:path w="148590" h="51434">
                <a:moveTo>
                  <a:pt x="148249" y="51424"/>
                </a:moveTo>
                <a:lnTo>
                  <a:pt x="0" y="51424"/>
                </a:lnTo>
                <a:lnTo>
                  <a:pt x="21949" y="0"/>
                </a:lnTo>
                <a:lnTo>
                  <a:pt x="118549" y="0"/>
                </a:lnTo>
                <a:lnTo>
                  <a:pt x="148249" y="51424"/>
                </a:lnTo>
                <a:close/>
              </a:path>
            </a:pathLst>
          </a:custGeom>
          <a:solidFill>
            <a:srgbClr val="F9B8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bg object 69"/>
          <p:cNvSpPr/>
          <p:nvPr/>
        </p:nvSpPr>
        <p:spPr>
          <a:xfrm>
            <a:off x="11813226" y="6578611"/>
            <a:ext cx="120650" cy="142875"/>
          </a:xfrm>
          <a:custGeom>
            <a:avLst/>
            <a:gdLst/>
            <a:ahLst/>
            <a:cxnLst/>
            <a:rect l="l" t="t" r="r" b="b"/>
            <a:pathLst>
              <a:path w="120650" h="142875">
                <a:moveTo>
                  <a:pt x="15349" y="142799"/>
                </a:moveTo>
                <a:lnTo>
                  <a:pt x="0" y="85449"/>
                </a:lnTo>
                <a:lnTo>
                  <a:pt x="83649" y="0"/>
                </a:lnTo>
                <a:lnTo>
                  <a:pt x="120174" y="37999"/>
                </a:lnTo>
                <a:lnTo>
                  <a:pt x="15349" y="142799"/>
                </a:lnTo>
                <a:close/>
              </a:path>
            </a:pathLst>
          </a:custGeom>
          <a:solidFill>
            <a:srgbClr val="CAB8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bg object 70"/>
          <p:cNvSpPr/>
          <p:nvPr/>
        </p:nvSpPr>
        <p:spPr>
          <a:xfrm>
            <a:off x="11493251" y="5909312"/>
            <a:ext cx="153670" cy="82550"/>
          </a:xfrm>
          <a:custGeom>
            <a:avLst/>
            <a:gdLst/>
            <a:ahLst/>
            <a:cxnLst/>
            <a:rect l="l" t="t" r="r" b="b"/>
            <a:pathLst>
              <a:path w="153670" h="82550">
                <a:moveTo>
                  <a:pt x="25099" y="82399"/>
                </a:moveTo>
                <a:lnTo>
                  <a:pt x="0" y="26774"/>
                </a:lnTo>
                <a:lnTo>
                  <a:pt x="133774" y="0"/>
                </a:lnTo>
                <a:lnTo>
                  <a:pt x="153624" y="40149"/>
                </a:lnTo>
                <a:lnTo>
                  <a:pt x="25099" y="82399"/>
                </a:lnTo>
                <a:close/>
              </a:path>
            </a:pathLst>
          </a:custGeom>
          <a:solidFill>
            <a:srgbClr val="85C4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bg object 71"/>
          <p:cNvSpPr/>
          <p:nvPr/>
        </p:nvSpPr>
        <p:spPr>
          <a:xfrm>
            <a:off x="11467201" y="5233814"/>
            <a:ext cx="60325" cy="145415"/>
          </a:xfrm>
          <a:custGeom>
            <a:avLst/>
            <a:gdLst/>
            <a:ahLst/>
            <a:cxnLst/>
            <a:rect l="l" t="t" r="r" b="b"/>
            <a:pathLst>
              <a:path w="60325" h="145414">
                <a:moveTo>
                  <a:pt x="52699" y="144924"/>
                </a:moveTo>
                <a:lnTo>
                  <a:pt x="8774" y="136149"/>
                </a:lnTo>
                <a:lnTo>
                  <a:pt x="0" y="0"/>
                </a:lnTo>
                <a:lnTo>
                  <a:pt x="60224" y="9849"/>
                </a:lnTo>
                <a:lnTo>
                  <a:pt x="52699" y="144924"/>
                </a:lnTo>
                <a:close/>
              </a:path>
            </a:pathLst>
          </a:custGeom>
          <a:solidFill>
            <a:srgbClr val="F9B8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bg object 72"/>
          <p:cNvSpPr/>
          <p:nvPr/>
        </p:nvSpPr>
        <p:spPr>
          <a:xfrm>
            <a:off x="11939900" y="5298514"/>
            <a:ext cx="82550" cy="153670"/>
          </a:xfrm>
          <a:custGeom>
            <a:avLst/>
            <a:gdLst/>
            <a:ahLst/>
            <a:cxnLst/>
            <a:rect l="l" t="t" r="r" b="b"/>
            <a:pathLst>
              <a:path w="82550" h="153670">
                <a:moveTo>
                  <a:pt x="55624" y="153599"/>
                </a:moveTo>
                <a:lnTo>
                  <a:pt x="0" y="128499"/>
                </a:lnTo>
                <a:lnTo>
                  <a:pt x="42249" y="0"/>
                </a:lnTo>
                <a:lnTo>
                  <a:pt x="82374" y="19849"/>
                </a:lnTo>
                <a:lnTo>
                  <a:pt x="55624" y="153599"/>
                </a:lnTo>
                <a:close/>
              </a:path>
            </a:pathLst>
          </a:custGeom>
          <a:solidFill>
            <a:srgbClr val="49BA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bg object 73"/>
          <p:cNvSpPr/>
          <p:nvPr/>
        </p:nvSpPr>
        <p:spPr>
          <a:xfrm>
            <a:off x="415199" y="413466"/>
            <a:ext cx="11362055" cy="6031230"/>
          </a:xfrm>
          <a:custGeom>
            <a:avLst/>
            <a:gdLst/>
            <a:ahLst/>
            <a:cxnLst/>
            <a:rect l="l" t="t" r="r" b="b"/>
            <a:pathLst>
              <a:path w="11362055" h="6031230">
                <a:moveTo>
                  <a:pt x="11021777" y="6031195"/>
                </a:moveTo>
                <a:lnTo>
                  <a:pt x="339796" y="6031195"/>
                </a:lnTo>
                <a:lnTo>
                  <a:pt x="293688" y="6028093"/>
                </a:lnTo>
                <a:lnTo>
                  <a:pt x="249465" y="6019056"/>
                </a:lnTo>
                <a:lnTo>
                  <a:pt x="207532" y="6004489"/>
                </a:lnTo>
                <a:lnTo>
                  <a:pt x="168294" y="5984799"/>
                </a:lnTo>
                <a:lnTo>
                  <a:pt x="132157" y="5960388"/>
                </a:lnTo>
                <a:lnTo>
                  <a:pt x="99524" y="5931664"/>
                </a:lnTo>
                <a:lnTo>
                  <a:pt x="70800" y="5899030"/>
                </a:lnTo>
                <a:lnTo>
                  <a:pt x="46392" y="5862891"/>
                </a:lnTo>
                <a:lnTo>
                  <a:pt x="26702" y="5823654"/>
                </a:lnTo>
                <a:lnTo>
                  <a:pt x="12137" y="5781722"/>
                </a:lnTo>
                <a:lnTo>
                  <a:pt x="3101" y="5737501"/>
                </a:lnTo>
                <a:lnTo>
                  <a:pt x="0" y="5691396"/>
                </a:lnTo>
                <a:lnTo>
                  <a:pt x="0" y="339796"/>
                </a:lnTo>
                <a:lnTo>
                  <a:pt x="3101" y="293688"/>
                </a:lnTo>
                <a:lnTo>
                  <a:pt x="12137" y="249465"/>
                </a:lnTo>
                <a:lnTo>
                  <a:pt x="26702" y="207532"/>
                </a:lnTo>
                <a:lnTo>
                  <a:pt x="46392" y="168294"/>
                </a:lnTo>
                <a:lnTo>
                  <a:pt x="70800" y="132157"/>
                </a:lnTo>
                <a:lnTo>
                  <a:pt x="99524" y="99524"/>
                </a:lnTo>
                <a:lnTo>
                  <a:pt x="132157" y="70800"/>
                </a:lnTo>
                <a:lnTo>
                  <a:pt x="168294" y="46392"/>
                </a:lnTo>
                <a:lnTo>
                  <a:pt x="207532" y="26702"/>
                </a:lnTo>
                <a:lnTo>
                  <a:pt x="249465" y="12137"/>
                </a:lnTo>
                <a:lnTo>
                  <a:pt x="293688" y="3101"/>
                </a:lnTo>
                <a:lnTo>
                  <a:pt x="339796" y="0"/>
                </a:lnTo>
                <a:lnTo>
                  <a:pt x="11021777" y="0"/>
                </a:lnTo>
                <a:lnTo>
                  <a:pt x="11075256" y="4232"/>
                </a:lnTo>
                <a:lnTo>
                  <a:pt x="11126935" y="16679"/>
                </a:lnTo>
                <a:lnTo>
                  <a:pt x="11175902" y="36962"/>
                </a:lnTo>
                <a:lnTo>
                  <a:pt x="11221245" y="64703"/>
                </a:lnTo>
                <a:lnTo>
                  <a:pt x="11262052" y="99524"/>
                </a:lnTo>
                <a:lnTo>
                  <a:pt x="11296873" y="140330"/>
                </a:lnTo>
                <a:lnTo>
                  <a:pt x="11324614" y="185674"/>
                </a:lnTo>
                <a:lnTo>
                  <a:pt x="11344897" y="234641"/>
                </a:lnTo>
                <a:lnTo>
                  <a:pt x="11357344" y="286319"/>
                </a:lnTo>
                <a:lnTo>
                  <a:pt x="11361577" y="339796"/>
                </a:lnTo>
                <a:lnTo>
                  <a:pt x="11361577" y="5691396"/>
                </a:lnTo>
                <a:lnTo>
                  <a:pt x="11358475" y="5737501"/>
                </a:lnTo>
                <a:lnTo>
                  <a:pt x="11349439" y="5781722"/>
                </a:lnTo>
                <a:lnTo>
                  <a:pt x="11334875" y="5823654"/>
                </a:lnTo>
                <a:lnTo>
                  <a:pt x="11315186" y="5862891"/>
                </a:lnTo>
                <a:lnTo>
                  <a:pt x="11290778" y="5899030"/>
                </a:lnTo>
                <a:lnTo>
                  <a:pt x="11262055" y="5931664"/>
                </a:lnTo>
                <a:lnTo>
                  <a:pt x="11229422" y="5960388"/>
                </a:lnTo>
                <a:lnTo>
                  <a:pt x="11193284" y="5984799"/>
                </a:lnTo>
                <a:lnTo>
                  <a:pt x="11154046" y="6004489"/>
                </a:lnTo>
                <a:lnTo>
                  <a:pt x="11112112" y="6019056"/>
                </a:lnTo>
                <a:lnTo>
                  <a:pt x="11067888" y="6028093"/>
                </a:lnTo>
                <a:lnTo>
                  <a:pt x="11021777" y="60311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927095" y="3825228"/>
            <a:ext cx="8337809" cy="1854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1" i="0">
                <a:solidFill>
                  <a:srgbClr val="D62F9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76442" y="1735696"/>
            <a:ext cx="10039114" cy="4140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audio" Target="../media/audio2.wav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gif"/><Relationship Id="rId5" Type="http://schemas.openxmlformats.org/officeDocument/2006/relationships/image" Target="../media/image5.png"/><Relationship Id="rId4" Type="http://schemas.openxmlformats.org/officeDocument/2006/relationships/audio" Target="../media/audio3.wav"/><Relationship Id="rId9" Type="http://schemas.openxmlformats.org/officeDocument/2006/relationships/image" Target="../media/image21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7" Type="http://schemas.openxmlformats.org/officeDocument/2006/relationships/image" Target="../media/image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10">
            <a:extLst>
              <a:ext uri="{FF2B5EF4-FFF2-40B4-BE49-F238E27FC236}">
                <a16:creationId xmlns:a16="http://schemas.microsoft.com/office/drawing/2014/main" xmlns="" id="{72B8F6B4-FCEA-40CB-BC7C-1BFA0843DE6F}"/>
              </a:ext>
            </a:extLst>
          </p:cNvPr>
          <p:cNvSpPr txBox="1">
            <a:spLocks/>
          </p:cNvSpPr>
          <p:nvPr/>
        </p:nvSpPr>
        <p:spPr>
          <a:xfrm>
            <a:off x="3619500" y="3002647"/>
            <a:ext cx="762000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spcBef>
                <a:spcPts val="100"/>
              </a:spcBef>
            </a:pPr>
            <a:endParaRPr lang="vi-VN" sz="4000" b="1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bject 10">
            <a:extLst>
              <a:ext uri="{FF2B5EF4-FFF2-40B4-BE49-F238E27FC236}">
                <a16:creationId xmlns:a16="http://schemas.microsoft.com/office/drawing/2014/main" xmlns="" id="{8BF7BEAC-8BE0-4AD3-BB6E-B2F2BDEBBA56}"/>
              </a:ext>
            </a:extLst>
          </p:cNvPr>
          <p:cNvSpPr txBox="1">
            <a:spLocks/>
          </p:cNvSpPr>
          <p:nvPr/>
        </p:nvSpPr>
        <p:spPr>
          <a:xfrm>
            <a:off x="4648200" y="4343400"/>
            <a:ext cx="5625771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spcBef>
                <a:spcPts val="100"/>
              </a:spcBef>
            </a:pPr>
            <a:endParaRPr lang="vi-VN" sz="2800" b="1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 descr="C:\Users\H070320\AppData\Local\Temp\Rar$DIa0.771\1001-hinh-Background-dep-cho-Powerpoint-2019-softbuzz-5-1-1024x7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8608"/>
            <a:ext cx="12192001" cy="6845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200400" y="41277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ỦY BAN NHÂN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DÂN PHƯỜNG PHÚC LỢI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MẦM NON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TUỔI HOA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53208" y="3196525"/>
            <a:ext cx="6629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endParaRPr lang="en-US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So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ngắn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endParaRPr lang="en-US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3-4 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Giáo viên: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Chuyên</a:t>
            </a:r>
            <a:endParaRPr lang="en-US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Cuốn Sách Mở Hình ảnh PNG | Vector Và Các Tập Tin PSD | Tải Về Miễn Phí  Trên Pngtree">
            <a:extLst>
              <a:ext uri="{FF2B5EF4-FFF2-40B4-BE49-F238E27FC236}">
                <a16:creationId xmlns:a16="http://schemas.microsoft.com/office/drawing/2014/main" xmlns="" id="{5EC37468-1BD1-9CAD-3085-537B51524F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436" y="1021086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0344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BabyBear-Foo-Animated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81000"/>
            <a:ext cx="61595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9" descr="flowers_20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35050">
            <a:off x="5445125" y="-174625"/>
            <a:ext cx="13144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750" y="1676400"/>
            <a:ext cx="6553200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895601"/>
            <a:ext cx="6019800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0988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0.03357 L 5.55112E-17 -0.1775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0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photo-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7501" y="0"/>
            <a:ext cx="25773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7" name="Picture 3" descr="photo-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0" y="152400"/>
            <a:ext cx="2514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5638800" y="1524001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FF3300"/>
              </a:solidFill>
              <a:latin typeface=".VnTime" panose="020B7200000000000000" pitchFamily="34" charset="0"/>
            </a:endParaRPr>
          </a:p>
        </p:txBody>
      </p:sp>
      <p:pic>
        <p:nvPicPr>
          <p:cNvPr id="57349" name="Picture 5" descr="phcanh 96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53690">
            <a:off x="8853488" y="5395913"/>
            <a:ext cx="11144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0" name="Picture 6" descr="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67171">
            <a:off x="8756650" y="158750"/>
            <a:ext cx="121920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1" name="Picture 7" descr="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28953">
            <a:off x="1987550" y="228601"/>
            <a:ext cx="1231900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2" name="Picture 8" descr="thumb_150_product478828c5199fa[1]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25780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53" name="WordArt 9"/>
          <p:cNvSpPr>
            <a:spLocks noChangeArrowheads="1" noChangeShapeType="1" noTextEdit="1"/>
          </p:cNvSpPr>
          <p:nvPr/>
        </p:nvSpPr>
        <p:spPr bwMode="auto">
          <a:xfrm>
            <a:off x="3657600" y="533401"/>
            <a:ext cx="4953000" cy="7159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>
                <a:solidFill>
                  <a:srgbClr val="FF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Phần 3: Luyện tập</a:t>
            </a:r>
          </a:p>
        </p:txBody>
      </p:sp>
      <p:sp>
        <p:nvSpPr>
          <p:cNvPr id="57354" name="WordArt 10"/>
          <p:cNvSpPr>
            <a:spLocks noChangeArrowheads="1" noChangeShapeType="1" noTextEdit="1"/>
          </p:cNvSpPr>
          <p:nvPr/>
        </p:nvSpPr>
        <p:spPr bwMode="auto">
          <a:xfrm>
            <a:off x="2362200" y="1447800"/>
            <a:ext cx="7620000" cy="2286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  <a:contourClr>
                <a:srgbClr val="FF0000"/>
              </a:contourClr>
            </a:sp3d>
          </a:bodyPr>
          <a:lstStyle/>
          <a:p>
            <a:pPr algn="ctr"/>
            <a:r>
              <a:rPr lang="en-US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00FFFF"/>
                    </a:gs>
                  </a:gsLst>
                  <a:lin ang="27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00FFFF"/>
                    </a:gs>
                  </a:gsLst>
                  <a:lin ang="27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00FFFF"/>
                    </a:gs>
                  </a:gsLst>
                  <a:lin ang="27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00FFFF"/>
                    </a:gs>
                  </a:gsLst>
                  <a:lin ang="27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endParaRPr lang="en-US" sz="3600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0000"/>
                  </a:gs>
                  <a:gs pos="100000">
                    <a:srgbClr val="00FFFF"/>
                  </a:gs>
                </a:gsLst>
                <a:lin ang="2700000" scaled="1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7355" name="Picture 11" descr="bunny_thumping_foot_md_clr"/>
          <p:cNvPicPr>
            <a:picLocks noChangeAspect="1" noChangeArrowheads="1" noCrop="1"/>
          </p:cNvPicPr>
          <p:nvPr/>
        </p:nvPicPr>
        <p:blipFill>
          <a:blip r:embed="rId9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191000"/>
            <a:ext cx="201295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9464690"/>
      </p:ext>
    </p:extLst>
  </p:cSld>
  <p:clrMapOvr>
    <a:masterClrMapping/>
  </p:clrMapOvr>
  <p:transition spd="slow">
    <p:split dir="in"/>
    <p:sndAc>
      <p:stSnd>
        <p:snd r:embed="rId3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73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73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7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73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73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73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73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7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73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73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73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7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57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7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7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57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1000"/>
                                        <p:tgtEl>
                                          <p:spTgt spid="573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7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7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7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735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73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735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73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735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73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735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735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"/>
                                        <p:tgtEl>
                                          <p:spTgt spid="573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400" fill="hold"/>
                                        <p:tgtEl>
                                          <p:spTgt spid="57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400" fill="hold"/>
                                        <p:tgtEl>
                                          <p:spTgt spid="57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7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7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1752601" y="1143000"/>
            <a:ext cx="2474913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vi-VN" alt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hỏi số</a:t>
            </a:r>
            <a:r>
              <a:rPr lang="en-US" alt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altLang="en-US" sz="3200" b="1" dirty="0">
                <a:solidFill>
                  <a:schemeClr val="accent2"/>
                </a:solidFill>
                <a:latin typeface=".VnArial Narrow" panose="020B7200000000000000" pitchFamily="34" charset="0"/>
              </a:rPr>
              <a:t>:</a:t>
            </a: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4191000" y="1066801"/>
            <a:ext cx="7162800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vi-VN" altLang="en-US" sz="44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</a:t>
            </a:r>
            <a:r>
              <a:rPr lang="en-US" altLang="en-US" sz="44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altLang="en-US" sz="44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băng </a:t>
            </a:r>
            <a:r>
              <a:rPr lang="vi-VN" altLang="en-US" sz="440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 </a:t>
            </a:r>
            <a:r>
              <a:rPr lang="vi-VN" altLang="en-US" sz="440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altLang="en-US" sz="440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và </a:t>
            </a:r>
            <a:r>
              <a:rPr lang="vi-VN" altLang="en-US" sz="440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altLang="en-US" sz="440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440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 </a:t>
            </a:r>
            <a:r>
              <a:rPr lang="en-US" altLang="en-US" sz="440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băng giấy</a:t>
            </a:r>
            <a:r>
              <a:rPr lang="vi-VN" altLang="en-US" sz="440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440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 </a:t>
            </a:r>
            <a:r>
              <a:rPr lang="en-US" altLang="en-US" sz="440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vi-VN" altLang="en-US" sz="440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vi-VN" altLang="en-US" sz="44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altLang="en-US" sz="44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8436" name="Picture 4" descr="photo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0"/>
            <a:ext cx="2971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5" descr="photo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0"/>
            <a:ext cx="2743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6" descr="Copy of 3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0"/>
            <a:ext cx="142875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7" descr="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72230">
            <a:off x="1524000" y="228601"/>
            <a:ext cx="1231900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8" descr="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46613">
            <a:off x="9436100" y="228601"/>
            <a:ext cx="1231900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1" name="AutoShape 9"/>
          <p:cNvSpPr>
            <a:spLocks noChangeArrowheads="1"/>
          </p:cNvSpPr>
          <p:nvPr/>
        </p:nvSpPr>
        <p:spPr bwMode="auto">
          <a:xfrm>
            <a:off x="6096000" y="3450493"/>
            <a:ext cx="1676400" cy="838200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en-US" sz="4000" b="1">
                <a:solidFill>
                  <a:srgbClr val="FF3300"/>
                </a:solidFill>
                <a:latin typeface="Arial" charset="0"/>
              </a:rPr>
              <a:t>1</a:t>
            </a:r>
          </a:p>
        </p:txBody>
      </p:sp>
      <p:sp>
        <p:nvSpPr>
          <p:cNvPr id="18443" name="AutoShape 11"/>
          <p:cNvSpPr>
            <a:spLocks noChangeArrowheads="1"/>
          </p:cNvSpPr>
          <p:nvPr/>
        </p:nvSpPr>
        <p:spPr bwMode="auto">
          <a:xfrm>
            <a:off x="7315200" y="4767385"/>
            <a:ext cx="1676400" cy="762000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en-US" sz="4000" b="1" dirty="0">
                <a:solidFill>
                  <a:srgbClr val="FF3300"/>
                </a:solidFill>
                <a:latin typeface="Arial" charset="0"/>
              </a:rPr>
              <a:t>2</a:t>
            </a:r>
          </a:p>
        </p:txBody>
      </p:sp>
      <p:sp>
        <p:nvSpPr>
          <p:cNvPr id="18452" name="AutoShape 20"/>
          <p:cNvSpPr>
            <a:spLocks noChangeArrowheads="1"/>
          </p:cNvSpPr>
          <p:nvPr/>
        </p:nvSpPr>
        <p:spPr bwMode="auto">
          <a:xfrm>
            <a:off x="2915600" y="3581001"/>
            <a:ext cx="2209800" cy="1143000"/>
          </a:xfrm>
          <a:prstGeom prst="wave">
            <a:avLst>
              <a:gd name="adj1" fmla="val 13005"/>
              <a:gd name="adj2" fmla="val 0"/>
            </a:avLst>
          </a:prstGeom>
          <a:solidFill>
            <a:srgbClr val="FF0000"/>
          </a:solidFill>
          <a:ln w="38100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453" name="AutoShape 21"/>
          <p:cNvSpPr>
            <a:spLocks noChangeArrowheads="1"/>
          </p:cNvSpPr>
          <p:nvPr/>
        </p:nvSpPr>
        <p:spPr bwMode="auto">
          <a:xfrm>
            <a:off x="2915600" y="4767385"/>
            <a:ext cx="3987800" cy="1143000"/>
          </a:xfrm>
          <a:prstGeom prst="wave">
            <a:avLst>
              <a:gd name="adj1" fmla="val 13005"/>
              <a:gd name="adj2" fmla="val 0"/>
            </a:avLst>
          </a:prstGeom>
          <a:solidFill>
            <a:srgbClr val="339966"/>
          </a:solidFill>
          <a:ln w="38100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0869503"/>
      </p:ext>
    </p:extLst>
  </p:cSld>
  <p:clrMapOvr>
    <a:masterClrMapping/>
  </p:clrMapOvr>
  <p:transition spd="med">
    <p:diamond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" decel="100000"/>
                                        <p:tgtEl>
                                          <p:spTgt spid="184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184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18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8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84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84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1" dur="2000" fill="hold"/>
                                        <p:tgtEl>
                                          <p:spTgt spid="184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  <p:bldP spid="18435" grpId="0"/>
      <p:bldP spid="18441" grpId="0" animBg="1"/>
      <p:bldP spid="18443" grpId="0" animBg="1"/>
      <p:bldP spid="18452" grpId="0" animBg="1"/>
      <p:bldP spid="18453" grpId="0" animBg="1"/>
      <p:bldP spid="18453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228600"/>
            <a:ext cx="91440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5191" y="2680180"/>
            <a:ext cx="3657600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0654" y="4066067"/>
            <a:ext cx="4800600" cy="151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3997235" y="2280722"/>
            <a:ext cx="52516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altLang="en-US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</a:t>
            </a:r>
            <a:r>
              <a:rPr lang="en-US" altLang="en-US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altLang="en-US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vi-VN" altLang="en-US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thìa</a:t>
            </a:r>
            <a:r>
              <a:rPr lang="vi-VN" altLang="en-US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xanh</a:t>
            </a:r>
            <a:r>
              <a:rPr lang="en-US" altLang="en-US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en-US" altLang="en-US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 </a:t>
            </a:r>
            <a:r>
              <a:rPr lang="en-US" altLang="en-US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vi-VN" altLang="en-US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nào ngắn </a:t>
            </a:r>
            <a:r>
              <a:rPr lang="en-US" altLang="en-US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vi-VN" altLang="en-US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altLang="en-US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447488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22" b="25333"/>
          <a:stretch/>
        </p:blipFill>
        <p:spPr bwMode="auto">
          <a:xfrm>
            <a:off x="3124200" y="2514601"/>
            <a:ext cx="34290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3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25" b="17851"/>
          <a:stretch/>
        </p:blipFill>
        <p:spPr bwMode="auto">
          <a:xfrm>
            <a:off x="2743200" y="3581400"/>
            <a:ext cx="5581650" cy="166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124200" y="1427204"/>
            <a:ext cx="44276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altLang="en-US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</a:t>
            </a:r>
            <a:r>
              <a:rPr lang="en-US" altLang="en-US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altLang="en-US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vi-VN" altLang="en-US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altLang="en-US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altLang="en-US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 </a:t>
            </a:r>
            <a:r>
              <a:rPr lang="en-US" altLang="en-US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vi-VN" altLang="en-US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nào </a:t>
            </a:r>
            <a:r>
              <a:rPr lang="en-US" altLang="en-US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vi-VN" altLang="en-US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vi-VN" altLang="en-US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altLang="en-US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88374211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927095" y="3825228"/>
            <a:ext cx="8337809" cy="923330"/>
          </a:xfrm>
        </p:spPr>
        <p:txBody>
          <a:bodyPr/>
          <a:lstStyle/>
          <a:p>
            <a:endParaRPr lang="en-US" alt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1076442" y="1735696"/>
            <a:ext cx="10039114" cy="276999"/>
          </a:xfrm>
        </p:spPr>
        <p:txBody>
          <a:bodyPr/>
          <a:lstStyle/>
          <a:p>
            <a:endParaRPr lang="en-US" altLang="en-US"/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9" name="Picture 10" descr="animated_animal%20rabbit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572000"/>
            <a:ext cx="2819400" cy="145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7449073"/>
      </p:ext>
    </p:extLst>
  </p:cSld>
  <p:clrMapOvr>
    <a:masterClrMapping/>
  </p:clrMapOvr>
  <p:transition>
    <p:newsflash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373299"/>
            <a:ext cx="12268200" cy="768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itle 1"/>
          <p:cNvSpPr>
            <a:spLocks noGrp="1"/>
          </p:cNvSpPr>
          <p:nvPr>
            <p:ph type="title"/>
          </p:nvPr>
        </p:nvSpPr>
        <p:spPr>
          <a:xfrm>
            <a:off x="2286000" y="1447800"/>
            <a:ext cx="8229600" cy="2462213"/>
          </a:xfrm>
        </p:spPr>
        <p:txBody>
          <a:bodyPr/>
          <a:lstStyle/>
          <a:p>
            <a:r>
              <a:rPr lang="vi-VN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I.Mục đích yêu cầu:</a:t>
            </a:r>
            <a:r>
              <a:rPr lang="vi-V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Trẻ biết so sánh sự khác nhau về chiều dài 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đối tượng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n</a:t>
            </a:r>
            <a:r>
              <a:rPr lang="vi-VN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hận biết sự khác nhau về kích thước: dài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vi-VN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ngắn hơn.</a:t>
            </a:r>
            <a:br>
              <a:rPr lang="vi-VN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0093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 descr="MAGICR~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876800"/>
            <a:ext cx="19050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4" descr="photo-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0"/>
            <a:ext cx="609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5" descr="photo-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4600" y="0"/>
            <a:ext cx="533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 descr="photo-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0"/>
            <a:ext cx="5715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7" descr="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02263">
            <a:off x="6019800" y="4343400"/>
            <a:ext cx="1828800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8" descr="I'LLNE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524376"/>
            <a:ext cx="1714500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146300" y="838201"/>
            <a:ext cx="8015336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vi-VN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1: Ổn định tổ chức</a:t>
            </a:r>
            <a:endParaRPr lang="en-US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66175" y="2133600"/>
            <a:ext cx="638335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vi-VN" sz="5400" b="1" dirty="0">
                <a:ln w="1905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chơi: «Giấu tay»</a:t>
            </a:r>
            <a:endParaRPr lang="en-US" sz="5400" b="1" dirty="0">
              <a:ln w="19050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5446555"/>
      </p:ext>
    </p:extLst>
  </p:cSld>
  <p:clrMapOvr>
    <a:masterClrMapping/>
  </p:clrMapOvr>
  <p:transition spd="slow">
    <p:push dir="u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H070320\AppData\Local\Temp\Rar$DIa0.553\hinh-nen-powerpoint-2016-dep-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057400" y="2057400"/>
            <a:ext cx="8382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III.TỔ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CHỨC HOẠT ĐỘNG</a:t>
            </a:r>
          </a:p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HOẠT ĐỘNG 2: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400" b="1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42995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7095" y="3825228"/>
            <a:ext cx="8337809" cy="92333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6442" y="1735696"/>
            <a:ext cx="10039114" cy="276999"/>
          </a:xfrm>
        </p:spPr>
        <p:txBody>
          <a:bodyPr/>
          <a:lstStyle/>
          <a:p>
            <a:endParaRPr lang="en-US"/>
          </a:p>
        </p:txBody>
      </p:sp>
      <p:pic>
        <p:nvPicPr>
          <p:cNvPr id="7170" name="Picture 2" descr="C:\Users\H070320\AppData\Local\Temp\Rar$DIa0.782\hinh-nen-cho-powerpoint-cay-va-la_0927168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447800" y="2895600"/>
            <a:ext cx="10439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3:Dạy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22494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2667000" y="609600"/>
            <a:ext cx="7010400" cy="5410200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3657600" y="990601"/>
            <a:ext cx="1752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en-US">
              <a:solidFill>
                <a:schemeClr val="accent2"/>
              </a:solidFill>
            </a:endParaRP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3124200" y="1333500"/>
            <a:ext cx="6248400" cy="1752600"/>
          </a:xfrm>
          <a:prstGeom prst="rect">
            <a:avLst/>
          </a:prstGeom>
          <a:solidFill>
            <a:srgbClr val="FF33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sz="3600" b="1">
              <a:cs typeface="Arial" charset="0"/>
            </a:endParaRP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3124200" y="3200400"/>
            <a:ext cx="6248400" cy="1828800"/>
          </a:xfrm>
          <a:prstGeom prst="rect">
            <a:avLst/>
          </a:prstGeom>
          <a:solidFill>
            <a:srgbClr val="66FF33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sz="3600" b="1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8655871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animBg="1"/>
      <p:bldP spid="410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2362200" y="685800"/>
            <a:ext cx="7467600" cy="5562600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3276600" y="1752600"/>
            <a:ext cx="5410200" cy="13335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sz="3600" b="1">
              <a:cs typeface="Arial" charset="0"/>
            </a:endParaRP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3276600" y="3200400"/>
            <a:ext cx="4495800" cy="12954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endParaRPr lang="en-US" b="1" dirty="0">
              <a:solidFill>
                <a:srgbClr val="FFFF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0048670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2 0.11667 L -0.00117 -0.2055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1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xit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102" grpId="0" animBg="1"/>
      <p:bldP spid="4102" grpId="1" animBg="1"/>
      <p:bldP spid="4102" grpId="2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Text Box 7"/>
          <p:cNvSpPr txBox="1">
            <a:spLocks noChangeArrowheads="1"/>
          </p:cNvSpPr>
          <p:nvPr/>
        </p:nvSpPr>
        <p:spPr bwMode="auto">
          <a:xfrm>
            <a:off x="4953000" y="3276601"/>
            <a:ext cx="152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/>
          </a:p>
        </p:txBody>
      </p:sp>
      <p:sp>
        <p:nvSpPr>
          <p:cNvPr id="11272" name="Text Box 9"/>
          <p:cNvSpPr txBox="1">
            <a:spLocks noChangeArrowheads="1"/>
          </p:cNvSpPr>
          <p:nvPr/>
        </p:nvSpPr>
        <p:spPr bwMode="auto">
          <a:xfrm>
            <a:off x="4572000" y="1295401"/>
            <a:ext cx="121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1273" name="Rectangle 10"/>
          <p:cNvSpPr>
            <a:spLocks noChangeArrowheads="1"/>
          </p:cNvSpPr>
          <p:nvPr/>
        </p:nvSpPr>
        <p:spPr bwMode="auto">
          <a:xfrm>
            <a:off x="5478463" y="3246438"/>
            <a:ext cx="108568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 dirty="0" err="1">
                <a:solidFill>
                  <a:srgbClr val="0000FF"/>
                </a:solidFill>
              </a:rPr>
              <a:t>Thước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kẻ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8194" name="Picture 2" descr="C:\Users\H070320\AppData\Local\Temp\Rar$DIa0.572\hinh-nen-cho-powerpoint-bau-troi-va-khinh-khi-cau_0927168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439989"/>
            <a:ext cx="5715000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00600" y="42672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Thước</a:t>
            </a:r>
            <a:r>
              <a:rPr lang="en-US" dirty="0"/>
              <a:t> </a:t>
            </a:r>
            <a:r>
              <a:rPr lang="en-US" dirty="0" err="1"/>
              <a:t>kẻ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113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H070320\AppData\Local\Temp\Rar$DIa0.754\hinh-nen-cho-powerpoint-don-gian-voi-nhung-ngoi-sao_0927173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362200"/>
            <a:ext cx="7467600" cy="50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2000" y="41910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Bút</a:t>
            </a:r>
            <a:r>
              <a:rPr lang="en-US" dirty="0"/>
              <a:t> </a:t>
            </a:r>
            <a:r>
              <a:rPr lang="en-US" dirty="0" err="1"/>
              <a:t>chì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1074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1457</TotalTime>
  <Words>176</Words>
  <Application>Microsoft Office PowerPoint</Application>
  <PresentationFormat>Custom</PresentationFormat>
  <Paragraphs>25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I.Mục đích yêu cầu: - Trẻ biết so sánh sự khác nhau về chiều dài 2 đối tượng, nhận biết sự khác nhau về kích thước: dài hơn, ngắn hơn.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HỌP PHỤ HUYNH ĐẦU NĂM - nhóm tặng.pptx</dc:title>
  <cp:lastModifiedBy>Techsi.vn</cp:lastModifiedBy>
  <cp:revision>87</cp:revision>
  <dcterms:created xsi:type="dcterms:W3CDTF">2022-10-17T13:12:30Z</dcterms:created>
  <dcterms:modified xsi:type="dcterms:W3CDTF">2025-12-09T09:54:04Z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or">
    <vt:lpwstr>Google</vt:lpwstr>
  </property>
  <property fmtid="{D5CDD505-2E9C-101B-9397-08002B2CF9AE}" pid="3" name="LastSaved">
    <vt:filetime>2022-10-17T00:00:00Z</vt:filetime>
  </property>
</Properties>
</file>