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96" r:id="rId3"/>
    <p:sldId id="261" r:id="rId4"/>
    <p:sldId id="262" r:id="rId5"/>
    <p:sldId id="348" r:id="rId6"/>
    <p:sldId id="336" r:id="rId7"/>
    <p:sldId id="334" r:id="rId8"/>
    <p:sldId id="257" r:id="rId9"/>
    <p:sldId id="337" r:id="rId10"/>
    <p:sldId id="341" r:id="rId11"/>
    <p:sldId id="275" r:id="rId12"/>
    <p:sldId id="353" r:id="rId13"/>
    <p:sldId id="350" r:id="rId14"/>
    <p:sldId id="351" r:id="rId15"/>
    <p:sldId id="3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588F2-335E-4D6B-B85C-D93C4472F0B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605E6-3A38-42A8-883E-5FC434DAD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5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33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4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512B5-5E1D-47AE-84B2-E4594DA21A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51C12-328E-62BE-64B4-7FFED97F7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66E04D-1B89-A6BC-DBA2-8069578A2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A3128B-8717-4E34-8166-4A56EB21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DC3E26-D587-31A1-66BB-D6AD8B86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E5AE14-94E6-2AE8-CA45-CE89C86F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2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E61D3-A81F-2375-9767-10E6E362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A2DBEC-518A-703A-3C63-874B8001C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0BFC36-7E51-72A4-6042-F4F098A3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A1270A-CA0F-0D1A-5F46-89BABE96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6BBB71-A510-E4AA-A91A-A63ED3FC5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4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80CC2F-4E2B-EDF6-7934-C4FB5C49B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B032D0-814F-0C48-EA8F-6D39B4FD3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7E1FA-4058-9E7B-754F-87AE70203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0A86D3-1D14-1847-03C2-4C2B29D01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64945-506B-A594-F94B-6EBC5FFD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0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DD262F-0FD6-0ED8-771E-2D3B356FB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AFCA7A-679D-771E-8235-4A63B957C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113D64-A523-FDA6-7CAF-958C98A24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98B2C9-F308-6A56-71C8-6A0DAD3E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848449-0683-75C7-208D-E6E6EBFAB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8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B0FF4C-44D1-B07A-0848-4F5E6807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AAE0F8-C045-A858-2B57-2DBA0206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418B4D-1C44-A41B-AD45-F1245104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C17E34-EC4F-D8DD-F2B1-7336DA50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A3BA05-A2DD-D04A-70AC-A6DCD75D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6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A8F7BA-92D5-4BE2-961D-15574D14C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88ACE6-610B-EBB9-9E97-1F3CD9027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F3AF5D-692A-E85A-97A4-310CC0BC1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C18BC0-A9A5-E6CF-03B1-CDE21FBE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F1E4C-2044-36DC-6290-3D443E7C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116508-8D15-24B8-3AC0-D324E4E0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26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D816CC-5B05-49FA-244D-3A4632A0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49289D-59A9-436F-484A-AAA142A6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72CFEE-91CB-FDFD-D62E-5044A5C91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387DD1B-867E-1D1E-6071-233E12218E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1EE7891-4546-0074-30DD-2B8D6AD0F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EC8E973-476B-7A33-CACB-E9812BBD8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831D629-B797-2E85-788F-952B6321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461D686-529B-F9C6-4822-C40E5B80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70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D62724-B353-AAC2-B87C-47B8DCD39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4B11082-4A49-23C2-3780-48EDB5B5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D9AB6E-FA5E-24EE-B9DD-F7E32A80E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C2D6F6-4B93-1660-ADD7-7B6B27DF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0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02C9099-898D-7936-CA60-F528D9AB1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9022D8C-A3B7-131E-12BD-56A9656A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495CF0B-3DA4-0678-84F8-827606B6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6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3C8674-6452-9A58-6067-906E6F39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978193-139C-9D03-7F7A-8245233D6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019F74-9C52-76EE-98EF-A0BF59CA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85CA38-053F-A50A-57DB-34067212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67857C-6CF3-5039-3058-3F6F2B18A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FBFD16-B9C0-8559-8779-53E4F31F8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5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405012-E77D-E10F-A369-CC4632458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45CFF65-87D1-DD7A-9765-D0C00ADB8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F4746D-067E-F54C-C2D3-A5E7CA384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9045DA-AB51-F7B7-AFB5-87B51C62A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CB88BF-DBC2-5BD9-9DCE-B358CBCD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29C44A-D937-0550-BA8F-6A07DEA76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7C41A57-78E0-1F4B-A39A-4AF9E0CCE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65AC72-B53E-C827-9C7E-82B9BDBA0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586D1-94B6-7BC2-DDA2-B8FFC784AB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66CE-BD0B-4277-89C8-E2EA67C7C1A1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46CD3F-95A5-2447-91CA-61E34998F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59EBAB-0B29-2A32-8EF4-D4475FE34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97E8-0261-4468-9140-92ECCD4C4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1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6.jpe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9.wmf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mp3"/><Relationship Id="rId7" Type="http://schemas.microsoft.com/office/2007/relationships/hdphoto" Target="../media/hdphoto1.wdp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Frames PPT 01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137" y="-125992"/>
            <a:ext cx="12604651" cy="7125285"/>
          </a:xfrm>
          <a:prstGeom prst="rect">
            <a:avLst/>
          </a:prstGeom>
          <a:gradFill>
            <a:gsLst>
              <a:gs pos="0">
                <a:schemeClr val="accent1"/>
              </a:gs>
              <a:gs pos="11000">
                <a:schemeClr val="bg1"/>
              </a:gs>
              <a:gs pos="89000">
                <a:schemeClr val="bg2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4811363" y="466756"/>
            <a:ext cx="2133600" cy="533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rgbClr val="70AD47">
                        <a:shade val="20000"/>
                        <a:satMod val="200000"/>
                      </a:srgbClr>
                    </a:gs>
                    <a:gs pos="78000">
                      <a:srgbClr val="70AD47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0AD47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Arial" charset="0"/>
              </a:rPr>
              <a:t>GIÁO ÁN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88859" y="1263921"/>
            <a:ext cx="7924800" cy="1492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5B9BD5">
                        <a:tint val="40000"/>
                        <a:satMod val="250000"/>
                      </a:srgbClr>
                    </a:gs>
                    <a:gs pos="9000">
                      <a:srgbClr val="5B9BD5">
                        <a:tint val="52000"/>
                        <a:satMod val="300000"/>
                      </a:srgbClr>
                    </a:gs>
                    <a:gs pos="50000">
                      <a:srgbClr val="5B9BD5">
                        <a:shade val="20000"/>
                        <a:satMod val="300000"/>
                      </a:srgbClr>
                    </a:gs>
                    <a:gs pos="79000">
                      <a:srgbClr val="5B9BD5">
                        <a:tint val="52000"/>
                        <a:satMod val="300000"/>
                      </a:srgbClr>
                    </a:gs>
                    <a:gs pos="100000">
                      <a:srgbClr val="5B9BD5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10541" cmpd="sng">
                  <a:solidFill>
                    <a:srgbClr val="5B9BD5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5B9BD5">
                        <a:tint val="40000"/>
                        <a:satMod val="250000"/>
                      </a:srgbClr>
                    </a:gs>
                    <a:gs pos="9000">
                      <a:srgbClr val="5B9BD5">
                        <a:tint val="52000"/>
                        <a:satMod val="300000"/>
                      </a:srgbClr>
                    </a:gs>
                    <a:gs pos="50000">
                      <a:srgbClr val="5B9BD5">
                        <a:shade val="20000"/>
                        <a:satMod val="300000"/>
                      </a:srgbClr>
                    </a:gs>
                    <a:gs pos="79000">
                      <a:srgbClr val="5B9BD5">
                        <a:tint val="52000"/>
                        <a:satMod val="300000"/>
                      </a:srgbClr>
                    </a:gs>
                    <a:gs pos="100000">
                      <a:srgbClr val="5B9BD5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BÉ LÀM QUEN VỚI TOÁN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0107" y="2825738"/>
            <a:ext cx="5556201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Chủ đề : </a:t>
            </a:r>
            <a:r>
              <a:rPr lang="en-US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Thế giới động vật</a:t>
            </a:r>
            <a:endParaRPr lang="en-US" sz="2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35483" y="3618474"/>
            <a:ext cx="9093935" cy="830997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TÁCH Một </a:t>
            </a:r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 ĐỐI TƯỢNG </a:t>
            </a:r>
            <a:r>
              <a:rPr lang="en-US" sz="2400" b="1" cap="all" dirty="0" smtClean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trong phạm vi 4 thành 2 nhóm nhỏ</a:t>
            </a:r>
            <a:endParaRPr lang="en-US" sz="2400" b="1" cap="all" dirty="0">
              <a:ln w="9000" cmpd="sng">
                <a:noFill/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16475" y="4489128"/>
            <a:ext cx="35125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viên:Nguyễn</a:t>
            </a: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Thu</a:t>
            </a:r>
          </a:p>
          <a:p>
            <a:pPr algn="ctr"/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40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5" descr="2864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" y="4719961"/>
            <a:ext cx="1141843" cy="18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pug">
            <a:extLst>
              <a:ext uri="{FF2B5EF4-FFF2-40B4-BE49-F238E27FC236}">
                <a16:creationId xmlns:a16="http://schemas.microsoft.com/office/drawing/2014/main" xmlns="" id="{32B61968-50ED-8F57-9875-B9711462D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6798" y="5152669"/>
            <a:ext cx="1540000" cy="142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ổng Hợp 1260 Hình Ảnh Động Đẹp Cho Powerpoint Để Làm Slide">
            <a:extLst>
              <a:ext uri="{FF2B5EF4-FFF2-40B4-BE49-F238E27FC236}">
                <a16:creationId xmlns:a16="http://schemas.microsoft.com/office/drawing/2014/main" xmlns="" id="{A36F3E07-70F4-B288-434F-B04DFE5E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04" y="11383"/>
            <a:ext cx="114184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ổng Hợp 1260 Hình Ảnh Động Đẹp Cho Powerpoint Để Làm Slide">
            <a:extLst>
              <a:ext uri="{FF2B5EF4-FFF2-40B4-BE49-F238E27FC236}">
                <a16:creationId xmlns:a16="http://schemas.microsoft.com/office/drawing/2014/main" xmlns="" id="{B9E5955A-2307-F00F-2E3D-590163FA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9418" y="-125992"/>
            <a:ext cx="1141843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90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-2.42775E-6 C 0.06771 -2.42775E-6 0.125 0.05596 0.125 0.12509 C 0.125 0.19399 0.06771 0.24994 -0.0026 0.24994 C -0.07291 0.24994 -0.13003 0.19399 -0.13003 0.12509 C -0.13003 0.05596 -0.07291 -2.42775E-6 -0.0026 -2.42775E-6 Z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A0102F-46AF-17B5-5A2C-3C9A76FE53DC}"/>
              </a:ext>
            </a:extLst>
          </p:cNvPr>
          <p:cNvSpPr/>
          <p:nvPr/>
        </p:nvSpPr>
        <p:spPr>
          <a:xfrm>
            <a:off x="391887" y="420915"/>
            <a:ext cx="11408228" cy="6066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8213C7-46BD-2B78-271F-0507E888AEEE}"/>
              </a:ext>
            </a:extLst>
          </p:cNvPr>
          <p:cNvSpPr/>
          <p:nvPr/>
        </p:nvSpPr>
        <p:spPr>
          <a:xfrm>
            <a:off x="1785245" y="1625600"/>
            <a:ext cx="2409372" cy="355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AA49A7A3-7C34-C5A9-B01B-F91D48B2EBC9}"/>
              </a:ext>
            </a:extLst>
          </p:cNvPr>
          <p:cNvSpPr/>
          <p:nvPr/>
        </p:nvSpPr>
        <p:spPr>
          <a:xfrm rot="15395778">
            <a:off x="5455610" y="1421403"/>
            <a:ext cx="363745" cy="29310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606CFDBB-A76C-1B95-C7B6-EB4E48111B42}"/>
              </a:ext>
            </a:extLst>
          </p:cNvPr>
          <p:cNvSpPr/>
          <p:nvPr/>
        </p:nvSpPr>
        <p:spPr>
          <a:xfrm rot="17090413">
            <a:off x="5423417" y="2213183"/>
            <a:ext cx="319879" cy="28270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C5581F-44E2-DDBC-2156-6287A4CCDF89}"/>
              </a:ext>
            </a:extLst>
          </p:cNvPr>
          <p:cNvSpPr/>
          <p:nvPr/>
        </p:nvSpPr>
        <p:spPr>
          <a:xfrm>
            <a:off x="7068457" y="1222458"/>
            <a:ext cx="1538516" cy="2028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F55326-9D92-B565-2A42-357DE9AE76C7}"/>
              </a:ext>
            </a:extLst>
          </p:cNvPr>
          <p:cNvSpPr/>
          <p:nvPr/>
        </p:nvSpPr>
        <p:spPr>
          <a:xfrm>
            <a:off x="7068457" y="3580972"/>
            <a:ext cx="1538516" cy="2028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2045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4">
                <a:lumMod val="20000"/>
                <a:lumOff val="80000"/>
              </a:schemeClr>
            </a:gs>
            <a:gs pos="42000">
              <a:schemeClr val="accent4">
                <a:lumMod val="20000"/>
                <a:lumOff val="80000"/>
              </a:schemeClr>
            </a:gs>
            <a:gs pos="70000">
              <a:schemeClr val="accent4">
                <a:lumMod val="20000"/>
                <a:lumOff val="80000"/>
              </a:schemeClr>
            </a:gs>
            <a:gs pos="93000">
              <a:srgbClr val="FFC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hoa\HO SO HOC ELEARNING\PNG TREE MOI NHAT\55532031_6116778023466_6708596224653524992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9" y="976272"/>
            <a:ext cx="11403245" cy="559125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5" name="Rounded Rectangle 4"/>
          <p:cNvSpPr/>
          <p:nvPr/>
        </p:nvSpPr>
        <p:spPr>
          <a:xfrm>
            <a:off x="1994997" y="145547"/>
            <a:ext cx="8735405" cy="747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cap="all" dirty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TÁCH Một NHÓM ĐỐI TƯỢNG trong phạm vi 4 thành 2 nhóm </a:t>
            </a:r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nhỏ có 2 cách</a:t>
            </a:r>
            <a:endParaRPr lang="en-US" sz="2000" b="1" cap="all" dirty="0">
              <a:ln w="9000" cmpd="sng">
                <a:noFill/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33800" y="2552700"/>
            <a:ext cx="2133600" cy="2209800"/>
            <a:chOff x="2209800" y="2552700"/>
            <a:chExt cx="2133600" cy="2209800"/>
          </a:xfrm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2209800" y="2552700"/>
              <a:ext cx="2133600" cy="22098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b="1">
                <a:solidFill>
                  <a:srgbClr val="000000"/>
                </a:solidFill>
                <a:latin typeface=".VnAvantH" pitchFamily="34" charset="0"/>
              </a:endParaRPr>
            </a:p>
          </p:txBody>
        </p:sp>
        <p:sp>
          <p:nvSpPr>
            <p:cNvPr id="7" name="WordArt 6"/>
            <p:cNvSpPr>
              <a:spLocks noChangeArrowheads="1" noChangeShapeType="1" noTextEdit="1"/>
            </p:cNvSpPr>
            <p:nvPr/>
          </p:nvSpPr>
          <p:spPr bwMode="auto">
            <a:xfrm>
              <a:off x="2819400" y="3086100"/>
              <a:ext cx="762000" cy="1066800"/>
            </a:xfrm>
            <a:prstGeom prst="rect">
              <a:avLst/>
            </a:prstGeom>
          </p:spPr>
          <p:txBody>
            <a:bodyPr wrap="none" numCol="1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.VnAvantH" pitchFamily="34" charset="0"/>
                </a:rPr>
                <a:t>4</a:t>
              </a:r>
            </a:p>
          </p:txBody>
        </p:sp>
      </p:grp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5867400" y="2247900"/>
            <a:ext cx="990600" cy="121920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b="1">
              <a:solidFill>
                <a:srgbClr val="000000"/>
              </a:solidFill>
              <a:latin typeface=".VnAvantH" pitchFamily="34" charset="0"/>
            </a:endParaRPr>
          </a:p>
        </p:txBody>
      </p:sp>
      <p:sp>
        <p:nvSpPr>
          <p:cNvPr id="9" name="WordArt 8"/>
          <p:cNvSpPr>
            <a:spLocks noChangeArrowheads="1" noChangeShapeType="1" noTextEdit="1"/>
          </p:cNvSpPr>
          <p:nvPr/>
        </p:nvSpPr>
        <p:spPr bwMode="auto">
          <a:xfrm>
            <a:off x="6975764" y="1939635"/>
            <a:ext cx="1066800" cy="609600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numCol="1" fromWordArt="1"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solidFill>
                  <a:srgbClr val="FFC000"/>
                </a:solidFill>
                <a:latin typeface=".VnAvantH" pitchFamily="34" charset="0"/>
              </a:rPr>
              <a:t>1</a:t>
            </a:r>
            <a:r>
              <a:rPr lang="en-US" sz="3600" b="1" kern="10" dirty="0" smtClean="0">
                <a:solidFill>
                  <a:srgbClr val="FFC000"/>
                </a:solidFill>
                <a:latin typeface=".VnAvantH" pitchFamily="34" charset="0"/>
              </a:rPr>
              <a:t> </a:t>
            </a:r>
            <a:r>
              <a:rPr lang="en-US" sz="3600" b="1" kern="10" dirty="0">
                <a:solidFill>
                  <a:srgbClr val="FFC000"/>
                </a:solidFill>
                <a:latin typeface=".VnAvantH" pitchFamily="34" charset="0"/>
              </a:rPr>
              <a:t>- </a:t>
            </a:r>
            <a:r>
              <a:rPr lang="en-US" sz="3600" b="1" kern="10" dirty="0" smtClean="0">
                <a:solidFill>
                  <a:srgbClr val="FFC000"/>
                </a:solidFill>
                <a:latin typeface=".VnAvantH" pitchFamily="34" charset="0"/>
              </a:rPr>
              <a:t>3</a:t>
            </a:r>
            <a:endParaRPr lang="en-US" sz="3600" b="1" kern="10" dirty="0">
              <a:solidFill>
                <a:srgbClr val="FFC000"/>
              </a:solidFill>
              <a:latin typeface=".VnAvantH" pitchFamily="34" charset="0"/>
            </a:endParaRPr>
          </a:p>
        </p:txBody>
      </p:sp>
      <p:sp>
        <p:nvSpPr>
          <p:cNvPr id="10" name="WordArt 10"/>
          <p:cNvSpPr>
            <a:spLocks noChangeArrowheads="1" noChangeShapeType="1" noTextEdit="1"/>
          </p:cNvSpPr>
          <p:nvPr/>
        </p:nvSpPr>
        <p:spPr bwMode="auto">
          <a:xfrm>
            <a:off x="7010400" y="2781300"/>
            <a:ext cx="1066800" cy="685800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numCol="1" fromWordArt="1"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solidFill>
                  <a:srgbClr val="FFC000"/>
                </a:solidFill>
                <a:latin typeface=".VnAvantH" pitchFamily="34" charset="0"/>
              </a:rPr>
              <a:t>2</a:t>
            </a:r>
            <a:r>
              <a:rPr lang="en-US" sz="3600" b="1" kern="10" dirty="0" smtClean="0">
                <a:solidFill>
                  <a:srgbClr val="FFC000"/>
                </a:solidFill>
                <a:latin typeface=".VnAvantH" pitchFamily="34" charset="0"/>
              </a:rPr>
              <a:t> </a:t>
            </a:r>
            <a:r>
              <a:rPr lang="en-US" sz="3600" b="1" kern="10" dirty="0">
                <a:solidFill>
                  <a:srgbClr val="FFC000"/>
                </a:solidFill>
                <a:latin typeface=".VnAvantH" pitchFamily="34" charset="0"/>
              </a:rPr>
              <a:t>- 2</a:t>
            </a: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7086600" y="3771900"/>
            <a:ext cx="1066800" cy="685800"/>
          </a:xfrm>
          <a:prstGeom prst="rect">
            <a:avLst/>
          </a:prstGeom>
          <a:ln w="19050">
            <a:solidFill>
              <a:schemeClr val="tx1"/>
            </a:solidFill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none" numCol="1" fromWordArt="1"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3600" b="1" kern="10" dirty="0">
              <a:solidFill>
                <a:srgbClr val="FFC000"/>
              </a:solidFill>
              <a:latin typeface=".VnAvantH" pitchFamily="34" charset="0"/>
            </a:endParaRPr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5867400" y="3251200"/>
            <a:ext cx="1108364" cy="215900"/>
          </a:xfrm>
          <a:prstGeom prst="lin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b="1">
              <a:solidFill>
                <a:srgbClr val="000000"/>
              </a:solidFill>
              <a:latin typeface=".VnAvantH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64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993">
        <p14:pan dir="u"/>
      </p:transition>
    </mc:Choice>
    <mc:Fallback xmlns="">
      <p:transition advTm="7399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17"/>
        <p14:stopEvt time="73993" objId="1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114096-5E14-FC66-AFCE-BFA9E18D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" y="259556"/>
            <a:ext cx="11549063" cy="6338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8C3DA0-90A8-9B43-6A7F-4C93B73310CB}"/>
              </a:ext>
            </a:extLst>
          </p:cNvPr>
          <p:cNvSpPr txBox="1"/>
          <p:nvPr/>
        </p:nvSpPr>
        <p:spPr>
          <a:xfrm>
            <a:off x="3975514" y="2169995"/>
            <a:ext cx="421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D9F51E2-8114-9415-6B2C-9F5345B12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81" y="313899"/>
            <a:ext cx="11395880" cy="6159316"/>
          </a:xfrm>
          <a:prstGeom prst="rect">
            <a:avLst/>
          </a:prstGeom>
        </p:spPr>
      </p:pic>
      <p:pic>
        <p:nvPicPr>
          <p:cNvPr id="5" name="Anpan-Man-s-March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8DB19E-A027-3E39-95A2-49383C3CC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22" y="267950"/>
            <a:ext cx="11491956" cy="63221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Do-Ban-Xuan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114096-5E14-FC66-AFCE-BFA9E18DC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" y="259556"/>
            <a:ext cx="11549063" cy="63388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26AF40-9AEA-4BA0-E0BA-4EFE9ACDC3D5}"/>
              </a:ext>
            </a:extLst>
          </p:cNvPr>
          <p:cNvSpPr/>
          <p:nvPr/>
        </p:nvSpPr>
        <p:spPr>
          <a:xfrm>
            <a:off x="3413811" y="1142163"/>
            <a:ext cx="5364376" cy="22868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endParaRPr lang="en-US" sz="72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7200" b="1" cap="none" spc="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8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  <a:extLst>
              <a:ext uri="{FF2B5EF4-FFF2-40B4-BE49-F238E27FC236}">
                <a16:creationId xmlns:a16="http://schemas.microsoft.com/office/drawing/2014/main" xmlns="" id="{0EC621A9-E53B-D346-B7F7-3D12D513D04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17">
            <a:extLst>
              <a:ext uri="{FF2B5EF4-FFF2-40B4-BE49-F238E27FC236}">
                <a16:creationId xmlns:a16="http://schemas.microsoft.com/office/drawing/2014/main" xmlns="" id="{92F77A9E-B502-FE1D-E68E-361740ED3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pic>
        <p:nvPicPr>
          <p:cNvPr id="3098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DD084F7B-4636-3838-0D66-982FDBC15115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45">
            <a:extLst>
              <a:ext uri="{FF2B5EF4-FFF2-40B4-BE49-F238E27FC236}">
                <a16:creationId xmlns:a16="http://schemas.microsoft.com/office/drawing/2014/main" xmlns="" id="{F5299E2B-676E-8FBE-42AE-BD573178D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 b="1"/>
          </a:p>
        </p:txBody>
      </p:sp>
      <p:pic>
        <p:nvPicPr>
          <p:cNvPr id="3126" name="Mo uoc ngay mai.mp3">
            <a:hlinkClick r:id="" action="ppaction://media"/>
            <a:extLst>
              <a:ext uri="{FF2B5EF4-FFF2-40B4-BE49-F238E27FC236}">
                <a16:creationId xmlns:a16="http://schemas.microsoft.com/office/drawing/2014/main" xmlns="" id="{24C901B3-4B6C-3235-0531-1FE3CC9B46CD}"/>
              </a:ext>
            </a:extLst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TIX">
            <a:extLst>
              <a:ext uri="{FF2B5EF4-FFF2-40B4-BE49-F238E27FC236}">
                <a16:creationId xmlns:a16="http://schemas.microsoft.com/office/drawing/2014/main" xmlns="" id="{EFB56B60-CDCC-4FCB-0B75-531784CB5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" y="-19049"/>
            <a:ext cx="12082818" cy="672465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Rectangle 8">
            <a:extLst>
              <a:ext uri="{FF2B5EF4-FFF2-40B4-BE49-F238E27FC236}">
                <a16:creationId xmlns:a16="http://schemas.microsoft.com/office/drawing/2014/main" xmlns="" id="{892DC53C-355E-724F-553E-A165C5F8B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9962" y="0"/>
            <a:ext cx="12301962" cy="7077075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100000">
                <a:srgbClr val="F4FDA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5137" name="Group 17">
            <a:extLst>
              <a:ext uri="{FF2B5EF4-FFF2-40B4-BE49-F238E27FC236}">
                <a16:creationId xmlns:a16="http://schemas.microsoft.com/office/drawing/2014/main" xmlns="" id="{30EFBE84-805F-1CA4-EF90-E0375ED75F54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1676400"/>
            <a:ext cx="2971800" cy="1257300"/>
            <a:chOff x="1992" y="960"/>
            <a:chExt cx="1200" cy="600"/>
          </a:xfrm>
        </p:grpSpPr>
        <p:pic>
          <p:nvPicPr>
            <p:cNvPr id="5175" name="Picture 18" descr="HOAVAN~1">
              <a:extLst>
                <a:ext uri="{FF2B5EF4-FFF2-40B4-BE49-F238E27FC236}">
                  <a16:creationId xmlns:a16="http://schemas.microsoft.com/office/drawing/2014/main" xmlns="" id="{DD9E95EE-5242-2882-B623-07C354B1E03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6" name="Picture 19" descr="HOAVAN~1">
              <a:extLst>
                <a:ext uri="{FF2B5EF4-FFF2-40B4-BE49-F238E27FC236}">
                  <a16:creationId xmlns:a16="http://schemas.microsoft.com/office/drawing/2014/main" xmlns="" id="{4A383627-5BCC-C923-3EC0-48E12762ED4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20" descr="HOAVAN~1">
              <a:extLst>
                <a:ext uri="{FF2B5EF4-FFF2-40B4-BE49-F238E27FC236}">
                  <a16:creationId xmlns:a16="http://schemas.microsoft.com/office/drawing/2014/main" xmlns="" id="{1B63EEF6-D0A8-DDC0-7AD2-39F7F2D5B0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8" name="Picture 43" descr="Hoa">
            <a:extLst>
              <a:ext uri="{FF2B5EF4-FFF2-40B4-BE49-F238E27FC236}">
                <a16:creationId xmlns:a16="http://schemas.microsoft.com/office/drawing/2014/main" xmlns="" id="{777A7B9E-10D0-AA9A-B907-393173817F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43" descr="Hoa">
            <a:extLst>
              <a:ext uri="{FF2B5EF4-FFF2-40B4-BE49-F238E27FC236}">
                <a16:creationId xmlns:a16="http://schemas.microsoft.com/office/drawing/2014/main" xmlns="" id="{1E9E35E8-EA3E-969E-E42D-2A34E233D5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 descr="Firewrk5">
            <a:extLst>
              <a:ext uri="{FF2B5EF4-FFF2-40B4-BE49-F238E27FC236}">
                <a16:creationId xmlns:a16="http://schemas.microsoft.com/office/drawing/2014/main" xmlns="" id="{96E56FC9-0016-FE61-9A1B-6AE61D10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43" descr="Hoa">
            <a:extLst>
              <a:ext uri="{FF2B5EF4-FFF2-40B4-BE49-F238E27FC236}">
                <a16:creationId xmlns:a16="http://schemas.microsoft.com/office/drawing/2014/main" xmlns="" id="{9E167BA3-E1D3-963F-7988-38EFE4F4F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43" descr="Hoa">
            <a:extLst>
              <a:ext uri="{FF2B5EF4-FFF2-40B4-BE49-F238E27FC236}">
                <a16:creationId xmlns:a16="http://schemas.microsoft.com/office/drawing/2014/main" xmlns="" id="{B42F01A5-168B-6C51-661D-58DF784DF5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43" descr="Hoa">
            <a:extLst>
              <a:ext uri="{FF2B5EF4-FFF2-40B4-BE49-F238E27FC236}">
                <a16:creationId xmlns:a16="http://schemas.microsoft.com/office/drawing/2014/main" xmlns="" id="{A38DD465-4C5C-FF99-E940-C5DECDBAC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43" descr="Hoa">
            <a:extLst>
              <a:ext uri="{FF2B5EF4-FFF2-40B4-BE49-F238E27FC236}">
                <a16:creationId xmlns:a16="http://schemas.microsoft.com/office/drawing/2014/main" xmlns="" id="{4D576219-0E85-768D-CD32-F2D41466CF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43" descr="Hoa">
            <a:extLst>
              <a:ext uri="{FF2B5EF4-FFF2-40B4-BE49-F238E27FC236}">
                <a16:creationId xmlns:a16="http://schemas.microsoft.com/office/drawing/2014/main" xmlns="" id="{CB2BE322-FFA5-BD0A-EF92-7927BAFEB9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43" descr="Hoa">
            <a:extLst>
              <a:ext uri="{FF2B5EF4-FFF2-40B4-BE49-F238E27FC236}">
                <a16:creationId xmlns:a16="http://schemas.microsoft.com/office/drawing/2014/main" xmlns="" id="{D2D1A5DB-93BB-1D0B-2CC0-7C587925E8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43" descr="Hoa">
            <a:extLst>
              <a:ext uri="{FF2B5EF4-FFF2-40B4-BE49-F238E27FC236}">
                <a16:creationId xmlns:a16="http://schemas.microsoft.com/office/drawing/2014/main" xmlns="" id="{72039F68-B30B-6FA3-926C-01CC657A1A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43" descr="Hoa">
            <a:extLst>
              <a:ext uri="{FF2B5EF4-FFF2-40B4-BE49-F238E27FC236}">
                <a16:creationId xmlns:a16="http://schemas.microsoft.com/office/drawing/2014/main" xmlns="" id="{EC7F9A4B-49C2-84D1-4820-D527ABADC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43" descr="Hoa">
            <a:extLst>
              <a:ext uri="{FF2B5EF4-FFF2-40B4-BE49-F238E27FC236}">
                <a16:creationId xmlns:a16="http://schemas.microsoft.com/office/drawing/2014/main" xmlns="" id="{B68369D3-56FB-5F7F-2645-665F5B176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43" descr="Hoa">
            <a:extLst>
              <a:ext uri="{FF2B5EF4-FFF2-40B4-BE49-F238E27FC236}">
                <a16:creationId xmlns:a16="http://schemas.microsoft.com/office/drawing/2014/main" xmlns="" id="{1C4E1ACD-B2F2-EC6D-177A-A5BE37447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43" descr="Hoa">
            <a:extLst>
              <a:ext uri="{FF2B5EF4-FFF2-40B4-BE49-F238E27FC236}">
                <a16:creationId xmlns:a16="http://schemas.microsoft.com/office/drawing/2014/main" xmlns="" id="{7CFEB1B5-2892-CF2C-1E38-548BC9EEE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43" descr="Hoa">
            <a:extLst>
              <a:ext uri="{FF2B5EF4-FFF2-40B4-BE49-F238E27FC236}">
                <a16:creationId xmlns:a16="http://schemas.microsoft.com/office/drawing/2014/main" xmlns="" id="{44E4435A-C995-EADD-1E81-B38C8824AB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2" name="Picture 36" descr="Firewrk5">
            <a:extLst>
              <a:ext uri="{FF2B5EF4-FFF2-40B4-BE49-F238E27FC236}">
                <a16:creationId xmlns:a16="http://schemas.microsoft.com/office/drawing/2014/main" xmlns="" id="{575E9DF1-D67C-C1ED-2D95-08351A748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8200" y="3429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3" name="Picture 37" descr="Firewrk5">
            <a:extLst>
              <a:ext uri="{FF2B5EF4-FFF2-40B4-BE49-F238E27FC236}">
                <a16:creationId xmlns:a16="http://schemas.microsoft.com/office/drawing/2014/main" xmlns="" id="{E06B8878-5C50-F05C-9FA1-28239812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1516" y="479063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4" name="Picture 38" descr="Firewrk5">
            <a:extLst>
              <a:ext uri="{FF2B5EF4-FFF2-40B4-BE49-F238E27FC236}">
                <a16:creationId xmlns:a16="http://schemas.microsoft.com/office/drawing/2014/main" xmlns="" id="{75A47CB9-28CC-92EF-599B-6B6CEB06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5500748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5" name="Picture 39" descr="Firewrk5">
            <a:extLst>
              <a:ext uri="{FF2B5EF4-FFF2-40B4-BE49-F238E27FC236}">
                <a16:creationId xmlns:a16="http://schemas.microsoft.com/office/drawing/2014/main" xmlns="" id="{5FD5F118-A150-BFED-2AF6-CE90CB06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884" y="1062038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6" name="Picture 40" descr="Firewrk5">
            <a:extLst>
              <a:ext uri="{FF2B5EF4-FFF2-40B4-BE49-F238E27FC236}">
                <a16:creationId xmlns:a16="http://schemas.microsoft.com/office/drawing/2014/main" xmlns="" id="{7C3FDAF6-AA20-ADB3-0CBB-EF7E2D57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Picture 41" descr="Firewrk5">
            <a:extLst>
              <a:ext uri="{FF2B5EF4-FFF2-40B4-BE49-F238E27FC236}">
                <a16:creationId xmlns:a16="http://schemas.microsoft.com/office/drawing/2014/main" xmlns="" id="{EE6E0AA6-D430-B60C-7169-727877F1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90638" y="842356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8" name="Picture 42" descr="Firewrk5">
            <a:extLst>
              <a:ext uri="{FF2B5EF4-FFF2-40B4-BE49-F238E27FC236}">
                <a16:creationId xmlns:a16="http://schemas.microsoft.com/office/drawing/2014/main" xmlns="" id="{9FECA9A3-BC2A-BF81-7817-265031F5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2667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60" name="Group 43">
            <a:extLst>
              <a:ext uri="{FF2B5EF4-FFF2-40B4-BE49-F238E27FC236}">
                <a16:creationId xmlns:a16="http://schemas.microsoft.com/office/drawing/2014/main" xmlns="" id="{526149EE-3C62-77B8-54AE-755E282E32E2}"/>
              </a:ext>
            </a:extLst>
          </p:cNvPr>
          <p:cNvGrpSpPr>
            <a:grpSpLocks/>
          </p:cNvGrpSpPr>
          <p:nvPr/>
        </p:nvGrpSpPr>
        <p:grpSpPr bwMode="auto">
          <a:xfrm>
            <a:off x="7461702" y="5292824"/>
            <a:ext cx="2971800" cy="1257300"/>
            <a:chOff x="1992" y="960"/>
            <a:chExt cx="1200" cy="600"/>
          </a:xfrm>
        </p:grpSpPr>
        <p:pic>
          <p:nvPicPr>
            <p:cNvPr id="5172" name="Picture 44" descr="HOAVAN~1">
              <a:extLst>
                <a:ext uri="{FF2B5EF4-FFF2-40B4-BE49-F238E27FC236}">
                  <a16:creationId xmlns:a16="http://schemas.microsoft.com/office/drawing/2014/main" xmlns="" id="{D0360086-C6A6-9B6B-17B7-2CFBFCB6077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3" name="Picture 45" descr="HOAVAN~1">
              <a:extLst>
                <a:ext uri="{FF2B5EF4-FFF2-40B4-BE49-F238E27FC236}">
                  <a16:creationId xmlns:a16="http://schemas.microsoft.com/office/drawing/2014/main" xmlns="" id="{3FA9DC4E-7EFD-800B-4458-9AFF65EE642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4" name="Picture 46" descr="HOAVAN~1">
              <a:extLst>
                <a:ext uri="{FF2B5EF4-FFF2-40B4-BE49-F238E27FC236}">
                  <a16:creationId xmlns:a16="http://schemas.microsoft.com/office/drawing/2014/main" xmlns="" id="{C0B2998F-9CB1-965B-7BC9-4249BE84FA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61" name="Group 47">
            <a:extLst>
              <a:ext uri="{FF2B5EF4-FFF2-40B4-BE49-F238E27FC236}">
                <a16:creationId xmlns:a16="http://schemas.microsoft.com/office/drawing/2014/main" xmlns="" id="{281F5452-FA9F-7552-C490-22FEE763A130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2209800"/>
            <a:ext cx="2971800" cy="1257300"/>
            <a:chOff x="1992" y="960"/>
            <a:chExt cx="1200" cy="600"/>
          </a:xfrm>
        </p:grpSpPr>
        <p:pic>
          <p:nvPicPr>
            <p:cNvPr id="5169" name="Picture 48" descr="HOAVAN~1">
              <a:extLst>
                <a:ext uri="{FF2B5EF4-FFF2-40B4-BE49-F238E27FC236}">
                  <a16:creationId xmlns:a16="http://schemas.microsoft.com/office/drawing/2014/main" xmlns="" id="{D695CE71-863D-D01A-244F-ADA7419341A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0" name="Picture 49" descr="HOAVAN~1">
              <a:extLst>
                <a:ext uri="{FF2B5EF4-FFF2-40B4-BE49-F238E27FC236}">
                  <a16:creationId xmlns:a16="http://schemas.microsoft.com/office/drawing/2014/main" xmlns="" id="{0B94911C-6F74-65F6-FF16-BF06CAFDED0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1" name="Picture 50" descr="HOAVAN~1">
              <a:extLst>
                <a:ext uri="{FF2B5EF4-FFF2-40B4-BE49-F238E27FC236}">
                  <a16:creationId xmlns:a16="http://schemas.microsoft.com/office/drawing/2014/main" xmlns="" id="{8160340D-AAA9-1AB8-3E15-7710F05EF3B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07" name="WordArt 51">
            <a:extLst>
              <a:ext uri="{FF2B5EF4-FFF2-40B4-BE49-F238E27FC236}">
                <a16:creationId xmlns:a16="http://schemas.microsoft.com/office/drawing/2014/main" xmlns="" id="{FCF2750F-C97D-4FD0-BA95-6B0B2DB38F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103353">
            <a:off x="1958678" y="1704224"/>
            <a:ext cx="838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5108" name="WordArt 52">
            <a:extLst>
              <a:ext uri="{FF2B5EF4-FFF2-40B4-BE49-F238E27FC236}">
                <a16:creationId xmlns:a16="http://schemas.microsoft.com/office/drawing/2014/main" xmlns="" id="{ADE6BDFC-CA7F-A72F-E0A6-025908E6C31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05600" y="4495801"/>
            <a:ext cx="990600" cy="1666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45109" name="WordArt 53">
            <a:extLst>
              <a:ext uri="{FF2B5EF4-FFF2-40B4-BE49-F238E27FC236}">
                <a16:creationId xmlns:a16="http://schemas.microsoft.com/office/drawing/2014/main" xmlns="" id="{486565CF-22A9-AF70-79F7-2C8BE69D04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586787">
            <a:off x="6248286" y="1177194"/>
            <a:ext cx="990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5110" name="WordArt 54">
            <a:extLst>
              <a:ext uri="{FF2B5EF4-FFF2-40B4-BE49-F238E27FC236}">
                <a16:creationId xmlns:a16="http://schemas.microsoft.com/office/drawing/2014/main" xmlns="" id="{7F2DA40E-1EB6-D77E-5C3D-452306CF66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75373">
            <a:off x="10144265" y="3761254"/>
            <a:ext cx="990600" cy="15364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5111" name="WordArt 55">
            <a:extLst>
              <a:ext uri="{FF2B5EF4-FFF2-40B4-BE49-F238E27FC236}">
                <a16:creationId xmlns:a16="http://schemas.microsoft.com/office/drawing/2014/main" xmlns="" id="{399801FC-79C9-134E-65D4-B9277CA907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9452384">
            <a:off x="5181600" y="2895600"/>
            <a:ext cx="1066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112" name="WordArt 56">
            <a:extLst>
              <a:ext uri="{FF2B5EF4-FFF2-40B4-BE49-F238E27FC236}">
                <a16:creationId xmlns:a16="http://schemas.microsoft.com/office/drawing/2014/main" xmlns="" id="{BE530399-3D16-BF4F-E323-9EDBF52A1A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380347">
            <a:off x="1307890" y="4663970"/>
            <a:ext cx="9906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113" name="WordArt 57">
            <a:extLst>
              <a:ext uri="{FF2B5EF4-FFF2-40B4-BE49-F238E27FC236}">
                <a16:creationId xmlns:a16="http://schemas.microsoft.com/office/drawing/2014/main" xmlns="" id="{5FC482BF-FDBB-24B2-A1D9-5E799257F5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302038">
            <a:off x="2009775" y="1839914"/>
            <a:ext cx="8586788" cy="3487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smtClean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“Bé vui học toán”</a:t>
            </a:r>
            <a:endParaRPr lang="en-US" sz="2000" b="1" kern="10" dirty="0">
              <a:ln w="12700">
                <a:solidFill>
                  <a:srgbClr val="FF00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63500" dir="19387806" algn="ctr" rotWithShape="0">
                  <a:schemeClr val="tx1">
                    <a:alpha val="79999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DDC9BC9F-A8BB-F1E3-0EFE-858AA9D5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" y="-23622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D3F088DB-6B65-FBF4-8509-CF6FA0F75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79" y="-39140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WordArt 52">
            <a:extLst>
              <a:ext uri="{FF2B5EF4-FFF2-40B4-BE49-F238E27FC236}">
                <a16:creationId xmlns:a16="http://schemas.microsoft.com/office/drawing/2014/main" xmlns="" id="{4E4DD7AF-5AC7-8461-BB88-94F2A806CBD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27232" y="1136558"/>
            <a:ext cx="919184" cy="1666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pic>
        <p:nvPicPr>
          <p:cNvPr id="3" name="Picture 4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649FC9C7-C396-1999-885B-3B421545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656" y="-36604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ưu Tầm] 101+ Ảnh động PowerPoint Xin Chào đẹp, Dễ Thương Nhất">
            <a:extLst>
              <a:ext uri="{FF2B5EF4-FFF2-40B4-BE49-F238E27FC236}">
                <a16:creationId xmlns:a16="http://schemas.microsoft.com/office/drawing/2014/main" xmlns="" id="{7C6107E8-4E30-D7E3-E102-EB4184685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62" y="6179518"/>
            <a:ext cx="6181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ưu Tầm] 101+ Ảnh động PowerPoint Xin Chào đẹp, Dễ Thương Nhất">
            <a:extLst>
              <a:ext uri="{FF2B5EF4-FFF2-40B4-BE49-F238E27FC236}">
                <a16:creationId xmlns:a16="http://schemas.microsoft.com/office/drawing/2014/main" xmlns="" id="{1215472E-7F4A-ECE8-F476-89AFEE0D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313" y="6233994"/>
            <a:ext cx="6181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75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225"/>
                            </p:stCondLst>
                            <p:childTnLst>
                              <p:par>
                                <p:cTn id="5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300"/>
                            </p:stCondLst>
                            <p:childTnLst>
                              <p:par>
                                <p:cTn id="57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375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4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95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" fill="hold"/>
                                        <p:tgtEl>
                                          <p:spTgt spid="3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3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  <p:bldLst>
      <p:bldP spid="45107" grpId="0" autoUpdateAnimBg="0"/>
      <p:bldP spid="45108" grpId="0" autoUpdateAnimBg="0"/>
      <p:bldP spid="45109" grpId="0" autoUpdateAnimBg="0"/>
      <p:bldP spid="45110" grpId="0" autoUpdateAnimBg="0"/>
      <p:bldP spid="45111" grpId="0" autoUpdateAnimBg="0"/>
      <p:bldP spid="45112" grpId="0" autoUpdateAnimBg="0"/>
      <p:bldP spid="45113" grpId="0" autoUpdateAnimBg="0"/>
      <p:bldP spid="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8" y="290286"/>
            <a:ext cx="11480801" cy="624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nhà của tôi">
            <a:hlinkClick r:id="" action="ppaction://media"/>
            <a:extLst>
              <a:ext uri="{FF2B5EF4-FFF2-40B4-BE49-F238E27FC236}">
                <a16:creationId xmlns:a16="http://schemas.microsoft.com/office/drawing/2014/main" xmlns="" id="{A5F76656-87A1-9B23-77DE-C020D584F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Do-Ban-Xuan-Tr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17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b="1">
              <a:solidFill>
                <a:srgbClr val="000000"/>
              </a:solidFill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12385" y="-28573"/>
            <a:ext cx="12255816" cy="6857999"/>
          </a:xfrm>
          <a:prstGeom prst="rect">
            <a:avLst/>
          </a:prstGeom>
          <a:gradFill rotWithShape="1">
            <a:gsLst>
              <a:gs pos="0">
                <a:srgbClr val="9933FF"/>
              </a:gs>
              <a:gs pos="100000">
                <a:srgbClr val="F4FDA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2667000" y="1676400"/>
            <a:ext cx="2971800" cy="1257300"/>
            <a:chOff x="1992" y="960"/>
            <a:chExt cx="1200" cy="600"/>
          </a:xfrm>
        </p:grpSpPr>
        <p:pic>
          <p:nvPicPr>
            <p:cNvPr id="6199" name="Picture 18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0" name="Picture 19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01" name="Picture 20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6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3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9" name="Picture 23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3810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49" y="2335565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447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65" y="2505621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48" y="3922493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6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2" name="Picture 36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58200" y="3429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3" name="Picture 3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1000" y="495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4" name="Picture 3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62600" y="51054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5" name="Picture 39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1143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6" name="Picture 40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4600" y="3048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7" name="Picture 41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6858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98" name="Picture 42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7200" y="2667000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84" name="Group 43"/>
          <p:cNvGrpSpPr>
            <a:grpSpLocks/>
          </p:cNvGrpSpPr>
          <p:nvPr/>
        </p:nvGrpSpPr>
        <p:grpSpPr bwMode="auto">
          <a:xfrm>
            <a:off x="8580100" y="4757518"/>
            <a:ext cx="2971800" cy="1257300"/>
            <a:chOff x="1992" y="960"/>
            <a:chExt cx="1200" cy="600"/>
          </a:xfrm>
        </p:grpSpPr>
        <p:pic>
          <p:nvPicPr>
            <p:cNvPr id="6196" name="Picture 44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Picture 45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8" name="Picture 46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85" name="Group 47"/>
          <p:cNvGrpSpPr>
            <a:grpSpLocks/>
          </p:cNvGrpSpPr>
          <p:nvPr/>
        </p:nvGrpSpPr>
        <p:grpSpPr bwMode="auto">
          <a:xfrm>
            <a:off x="6781800" y="2209800"/>
            <a:ext cx="2971800" cy="1257300"/>
            <a:chOff x="1992" y="960"/>
            <a:chExt cx="1200" cy="600"/>
          </a:xfrm>
        </p:grpSpPr>
        <p:pic>
          <p:nvPicPr>
            <p:cNvPr id="6193" name="Picture 48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4" name="Picture 49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5" name="Picture 50" descr="HOAVAN~1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107" name="WordArt 51"/>
          <p:cNvSpPr>
            <a:spLocks noChangeArrowheads="1" noChangeShapeType="1" noTextEdit="1"/>
          </p:cNvSpPr>
          <p:nvPr/>
        </p:nvSpPr>
        <p:spPr bwMode="auto">
          <a:xfrm rot="20269713">
            <a:off x="4003800" y="555981"/>
            <a:ext cx="838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108" name="WordArt 52"/>
          <p:cNvSpPr>
            <a:spLocks noChangeArrowheads="1" noChangeShapeType="1" noTextEdit="1"/>
          </p:cNvSpPr>
          <p:nvPr/>
        </p:nvSpPr>
        <p:spPr bwMode="auto">
          <a:xfrm>
            <a:off x="6705600" y="4495803"/>
            <a:ext cx="990600" cy="1666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109" name="WordArt 53"/>
          <p:cNvSpPr>
            <a:spLocks noChangeArrowheads="1" noChangeShapeType="1" noTextEdit="1"/>
          </p:cNvSpPr>
          <p:nvPr/>
        </p:nvSpPr>
        <p:spPr bwMode="auto">
          <a:xfrm rot="-2013213">
            <a:off x="6248400" y="685800"/>
            <a:ext cx="9906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110" name="WordArt 54"/>
          <p:cNvSpPr>
            <a:spLocks noChangeArrowheads="1" noChangeShapeType="1" noTextEdit="1"/>
          </p:cNvSpPr>
          <p:nvPr/>
        </p:nvSpPr>
        <p:spPr bwMode="auto">
          <a:xfrm rot="575373">
            <a:off x="10367001" y="3408110"/>
            <a:ext cx="990600" cy="1409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45111" name="WordArt 55"/>
          <p:cNvSpPr>
            <a:spLocks noChangeArrowheads="1" noChangeShapeType="1" noTextEdit="1"/>
          </p:cNvSpPr>
          <p:nvPr/>
        </p:nvSpPr>
        <p:spPr bwMode="auto">
          <a:xfrm rot="-2147616">
            <a:off x="5181600" y="2895600"/>
            <a:ext cx="10668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112" name="WordArt 56"/>
          <p:cNvSpPr>
            <a:spLocks noChangeArrowheads="1" noChangeShapeType="1" noTextEdit="1"/>
          </p:cNvSpPr>
          <p:nvPr/>
        </p:nvSpPr>
        <p:spPr bwMode="auto">
          <a:xfrm rot="1380347">
            <a:off x="1364961" y="4596494"/>
            <a:ext cx="990600" cy="148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5113" name="WordArt 57"/>
          <p:cNvSpPr>
            <a:spLocks noChangeArrowheads="1" noChangeShapeType="1" noTextEdit="1"/>
          </p:cNvSpPr>
          <p:nvPr/>
        </p:nvSpPr>
        <p:spPr bwMode="auto">
          <a:xfrm>
            <a:off x="850060" y="1576306"/>
            <a:ext cx="10491879" cy="3487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istote" panose="020B7200000000000000" pitchFamily="34" charset="0"/>
                <a:cs typeface="Arial" panose="020B0604020202020204" pitchFamily="34" charset="0"/>
              </a:rPr>
              <a:t>" </a:t>
            </a:r>
            <a:r>
              <a:rPr lang="en-US" sz="2000" b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10" dirty="0" err="1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kern="10" dirty="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rgbClr val="000000">
                      <a:alpha val="79999"/>
                    </a:srgbClr>
                  </a:outerShdw>
                </a:effectLst>
                <a:latin typeface=".VnAristote" panose="020B7200000000000000" pitchFamily="34" charset="0"/>
                <a:cs typeface="Arial" panose="020B0604020202020204" pitchFamily="34" charset="0"/>
              </a:rPr>
              <a:t>"</a:t>
            </a:r>
          </a:p>
        </p:txBody>
      </p:sp>
      <p:sp>
        <p:nvSpPr>
          <p:cNvPr id="58" name="WordArt 51"/>
          <p:cNvSpPr>
            <a:spLocks noChangeArrowheads="1" noChangeShapeType="1" noTextEdit="1"/>
          </p:cNvSpPr>
          <p:nvPr/>
        </p:nvSpPr>
        <p:spPr bwMode="auto">
          <a:xfrm rot="1103353">
            <a:off x="1270503" y="2079118"/>
            <a:ext cx="8382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39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2161" y="385998"/>
            <a:ext cx="12954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0" y="1143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937" y="2345612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WordArt 52"/>
          <p:cNvSpPr>
            <a:spLocks noChangeArrowheads="1" noChangeShapeType="1" noTextEdit="1"/>
          </p:cNvSpPr>
          <p:nvPr/>
        </p:nvSpPr>
        <p:spPr bwMode="auto">
          <a:xfrm>
            <a:off x="10256500" y="854078"/>
            <a:ext cx="955568" cy="1666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ẫu slide dây hoa trang trí powerpoint đẹp và chuyên nghiệp">
            <a:extLst>
              <a:ext uri="{FF2B5EF4-FFF2-40B4-BE49-F238E27FC236}">
                <a16:creationId xmlns:a16="http://schemas.microsoft.com/office/drawing/2014/main" xmlns="" id="{78B7E7A4-DA1A-1F52-3816-6F61C674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" y="6095999"/>
            <a:ext cx="7924800" cy="12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ẫu slide dây hoa trang trí powerpoint đẹp và chuyên nghiệp">
            <a:extLst>
              <a:ext uri="{FF2B5EF4-FFF2-40B4-BE49-F238E27FC236}">
                <a16:creationId xmlns:a16="http://schemas.microsoft.com/office/drawing/2014/main" xmlns="" id="{1191B162-D2C2-AC99-5D72-27424C45B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331" y="5935972"/>
            <a:ext cx="7924800" cy="128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89050D5F-46C8-1937-0124-5EA85186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" y="-23622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ED94C7A1-93BE-0F29-A3D8-A6AE1B54F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79" y="-39140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999 ảnh động trang trí Powerpoint - Miễn phí, cực đẹp part 2">
            <a:extLst>
              <a:ext uri="{FF2B5EF4-FFF2-40B4-BE49-F238E27FC236}">
                <a16:creationId xmlns:a16="http://schemas.microsoft.com/office/drawing/2014/main" xmlns="" id="{EEF74FBE-B401-6B07-5631-A2193C76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656" y="-36604"/>
            <a:ext cx="40957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72947"/>
      </p:ext>
    </p:extLst>
  </p:cSld>
  <p:clrMapOvr>
    <a:masterClrMapping/>
  </p:clrMapOvr>
  <p:transition spd="slow">
    <p:zoom dir="in"/>
    <p:sndAc>
      <p:stSnd>
        <p:snd r:embed="rId2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5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5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5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50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5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5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5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7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4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5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07" grpId="0" animBg="1"/>
      <p:bldP spid="45108" grpId="0" animBg="1"/>
      <p:bldP spid="45109" grpId="0" animBg="1"/>
      <p:bldP spid="45110" grpId="0" animBg="1"/>
      <p:bldP spid="45111" grpId="0" animBg="1"/>
      <p:bldP spid="45112" grpId="0" animBg="1"/>
      <p:bldP spid="45113" grpId="0" animBg="1"/>
      <p:bldP spid="45113" grpId="1" animBg="1"/>
      <p:bldP spid="58" grpId="0" animBg="1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nenco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57" y="4948295"/>
            <a:ext cx="12453257" cy="1984537"/>
          </a:xfrm>
          <a:prstGeom prst="rect">
            <a:avLst/>
          </a:prstGeom>
        </p:spPr>
      </p:pic>
      <p:sp>
        <p:nvSpPr>
          <p:cNvPr id="8" name="thancay"/>
          <p:cNvSpPr/>
          <p:nvPr/>
        </p:nvSpPr>
        <p:spPr>
          <a:xfrm rot="18599350" flipH="1">
            <a:off x="4470529" y="1832773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9" name="la10"/>
          <p:cNvGrpSpPr/>
          <p:nvPr/>
        </p:nvGrpSpPr>
        <p:grpSpPr>
          <a:xfrm>
            <a:off x="3863714" y="2355149"/>
            <a:ext cx="1783380" cy="1161044"/>
            <a:chOff x="2339714" y="1766361"/>
            <a:chExt cx="1783380" cy="870783"/>
          </a:xfrm>
        </p:grpSpPr>
        <p:sp>
          <p:nvSpPr>
            <p:cNvPr id="10" name="grganla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ganla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la9"/>
          <p:cNvGrpSpPr/>
          <p:nvPr/>
        </p:nvGrpSpPr>
        <p:grpSpPr>
          <a:xfrm>
            <a:off x="5343585" y="5237610"/>
            <a:ext cx="1346512" cy="877321"/>
            <a:chOff x="3819583" y="3928190"/>
            <a:chExt cx="1346512" cy="657991"/>
          </a:xfrm>
        </p:grpSpPr>
        <p:sp>
          <p:nvSpPr>
            <p:cNvPr id="13" name="grganla9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4" name="ganla9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la8"/>
          <p:cNvGrpSpPr/>
          <p:nvPr/>
        </p:nvGrpSpPr>
        <p:grpSpPr>
          <a:xfrm>
            <a:off x="7773426" y="4613448"/>
            <a:ext cx="422431" cy="1026801"/>
            <a:chOff x="6279231" y="3460069"/>
            <a:chExt cx="422431" cy="770101"/>
          </a:xfrm>
        </p:grpSpPr>
        <p:sp>
          <p:nvSpPr>
            <p:cNvPr id="16" name="grganla8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ganla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la7"/>
          <p:cNvGrpSpPr/>
          <p:nvPr/>
        </p:nvGrpSpPr>
        <p:grpSpPr>
          <a:xfrm>
            <a:off x="7929603" y="5419918"/>
            <a:ext cx="712475" cy="467604"/>
            <a:chOff x="6405591" y="4064938"/>
            <a:chExt cx="712475" cy="350703"/>
          </a:xfrm>
        </p:grpSpPr>
        <p:sp>
          <p:nvSpPr>
            <p:cNvPr id="19" name="grganla7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0" name="ganla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la6"/>
          <p:cNvGrpSpPr/>
          <p:nvPr/>
        </p:nvGrpSpPr>
        <p:grpSpPr>
          <a:xfrm>
            <a:off x="6641665" y="2817526"/>
            <a:ext cx="422431" cy="1026801"/>
            <a:chOff x="5165781" y="2101095"/>
            <a:chExt cx="422431" cy="770101"/>
          </a:xfrm>
        </p:grpSpPr>
        <p:sp>
          <p:nvSpPr>
            <p:cNvPr id="22" name="gr ganla6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ganla6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la5"/>
          <p:cNvGrpSpPr/>
          <p:nvPr/>
        </p:nvGrpSpPr>
        <p:grpSpPr>
          <a:xfrm>
            <a:off x="6863334" y="3543351"/>
            <a:ext cx="726307" cy="467603"/>
            <a:chOff x="5339322" y="2681574"/>
            <a:chExt cx="726307" cy="350702"/>
          </a:xfrm>
        </p:grpSpPr>
        <p:sp>
          <p:nvSpPr>
            <p:cNvPr id="25" name="grganla5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6" name="ganla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la4"/>
          <p:cNvGrpSpPr/>
          <p:nvPr/>
        </p:nvGrpSpPr>
        <p:grpSpPr>
          <a:xfrm>
            <a:off x="9112861" y="1667354"/>
            <a:ext cx="422431" cy="1026801"/>
            <a:chOff x="7552753" y="1214402"/>
            <a:chExt cx="422431" cy="770101"/>
          </a:xfrm>
        </p:grpSpPr>
        <p:sp>
          <p:nvSpPr>
            <p:cNvPr id="28" name="grganla4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29" name="ganla4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la3"/>
          <p:cNvGrpSpPr/>
          <p:nvPr/>
        </p:nvGrpSpPr>
        <p:grpSpPr>
          <a:xfrm>
            <a:off x="8643370" y="1658319"/>
            <a:ext cx="350702" cy="968409"/>
            <a:chOff x="7095304" y="1243722"/>
            <a:chExt cx="350702" cy="726307"/>
          </a:xfrm>
        </p:grpSpPr>
        <p:sp>
          <p:nvSpPr>
            <p:cNvPr id="31" name="ganla3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2" name="gan3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la2"/>
          <p:cNvGrpSpPr/>
          <p:nvPr/>
        </p:nvGrpSpPr>
        <p:grpSpPr>
          <a:xfrm>
            <a:off x="9156912" y="2388976"/>
            <a:ext cx="2038360" cy="1398511"/>
            <a:chOff x="7632912" y="1791715"/>
            <a:chExt cx="2038360" cy="1048883"/>
          </a:xfrm>
        </p:grpSpPr>
        <p:sp>
          <p:nvSpPr>
            <p:cNvPr id="34" name="gr la gan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5" name="ganla2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la"/>
          <p:cNvGrpSpPr/>
          <p:nvPr/>
        </p:nvGrpSpPr>
        <p:grpSpPr>
          <a:xfrm rot="2799594" flipH="1">
            <a:off x="6550712" y="386841"/>
            <a:ext cx="1398511" cy="2038360"/>
            <a:chOff x="1403445" y="-3477919"/>
            <a:chExt cx="1048883" cy="2455261"/>
          </a:xfrm>
        </p:grpSpPr>
        <p:sp>
          <p:nvSpPr>
            <p:cNvPr id="37" name="grup la gan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38" name="gan la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hoa huong duong"/>
          <p:cNvGrpSpPr/>
          <p:nvPr/>
        </p:nvGrpSpPr>
        <p:grpSpPr>
          <a:xfrm>
            <a:off x="1196401" y="0"/>
            <a:ext cx="5473962" cy="5543500"/>
            <a:chOff x="1001374" y="-370703"/>
            <a:chExt cx="6695744" cy="6175701"/>
          </a:xfrm>
        </p:grpSpPr>
        <p:pic>
          <p:nvPicPr>
            <p:cNvPr id="6" name="gr hinh tron hoa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hinh tron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42" name="noi dung 1"/>
          <p:cNvSpPr txBox="1"/>
          <p:nvPr/>
        </p:nvSpPr>
        <p:spPr>
          <a:xfrm>
            <a:off x="2903587" y="1333347"/>
            <a:ext cx="213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err="1">
                <a:cs typeface="+mn-ea"/>
                <a:sym typeface="+mn-lt"/>
              </a:rPr>
              <a:t>Tách</a:t>
            </a:r>
            <a:r>
              <a:rPr lang="en-US" altLang="zh-CN" sz="3600" dirty="0">
                <a:cs typeface="+mn-ea"/>
                <a:sym typeface="+mn-lt"/>
              </a:rPr>
              <a:t> </a:t>
            </a:r>
            <a:r>
              <a:rPr lang="en-US" altLang="zh-CN" sz="3600" dirty="0" err="1">
                <a:cs typeface="+mn-ea"/>
                <a:sym typeface="+mn-lt"/>
              </a:rPr>
              <a:t>theo</a:t>
            </a:r>
            <a:r>
              <a:rPr lang="en-US" altLang="zh-CN" sz="3600" dirty="0">
                <a:cs typeface="+mn-ea"/>
                <a:sym typeface="+mn-lt"/>
              </a:rPr>
              <a:t> ý </a:t>
            </a:r>
            <a:r>
              <a:rPr lang="en-US" altLang="zh-CN" sz="3600" dirty="0" err="1">
                <a:cs typeface="+mn-ea"/>
                <a:sym typeface="+mn-lt"/>
              </a:rPr>
              <a:t>thích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4" name="chi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93" y="605701"/>
            <a:ext cx="2248544" cy="1004180"/>
          </a:xfrm>
          <a:prstGeom prst="rect">
            <a:avLst/>
          </a:prstGeom>
        </p:spPr>
      </p:pic>
      <p:pic>
        <p:nvPicPr>
          <p:cNvPr id="39" name="be cheo th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88" y="3269478"/>
            <a:ext cx="1125835" cy="3476997"/>
          </a:xfrm>
          <a:prstGeom prst="rect">
            <a:avLst/>
          </a:prstGeom>
        </p:spPr>
      </p:pic>
      <p:sp>
        <p:nvSpPr>
          <p:cNvPr id="41" name="on so luong 4">
            <a:extLst>
              <a:ext uri="{FF2B5EF4-FFF2-40B4-BE49-F238E27FC236}">
                <a16:creationId xmlns:a16="http://schemas.microsoft.com/office/drawing/2014/main" xmlns="" id="{C12A624A-1EF4-436E-D14A-0A31A18E3CBA}"/>
              </a:ext>
            </a:extLst>
          </p:cNvPr>
          <p:cNvSpPr txBox="1"/>
          <p:nvPr/>
        </p:nvSpPr>
        <p:spPr>
          <a:xfrm>
            <a:off x="2855588" y="2644170"/>
            <a:ext cx="20927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Trò</a:t>
            </a:r>
            <a:r>
              <a:rPr lang="en-US" altLang="zh-C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chơi</a:t>
            </a:r>
            <a:r>
              <a:rPr lang="en-US" altLang="zh-C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; </a:t>
            </a:r>
            <a:r>
              <a:rPr lang="en-US" altLang="zh-CN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Tập</a:t>
            </a:r>
            <a:r>
              <a:rPr lang="en-US" altLang="zh-C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tầm</a:t>
            </a:r>
            <a:r>
              <a:rPr lang="en-US" altLang="zh-CN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 </a:t>
            </a:r>
            <a:r>
              <a:rPr lang="en-US" altLang="zh-CN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+mn-ea"/>
                <a:sym typeface="+mn-lt"/>
              </a:rPr>
              <a:t>vông</a:t>
            </a:r>
            <a:endParaRPr lang="en-US" altLang="zh-CN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43" name="nhạc cua hương">
            <a:hlinkClick r:id="" action="ppaction://media"/>
            <a:extLst>
              <a:ext uri="{FF2B5EF4-FFF2-40B4-BE49-F238E27FC236}">
                <a16:creationId xmlns:a16="http://schemas.microsoft.com/office/drawing/2014/main" xmlns="" id="{3C68173A-DA27-7FC5-9CF6-EE9495A656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8165" y="3009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365">
        <p14:pan dir="u"/>
      </p:transition>
    </mc:Choice>
    <mc:Fallback xmlns="">
      <p:transition advTm="14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91667E-6 -4.44444E-6 L -2.91667E-6 -0.07222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7180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42" grpId="0"/>
      <p:bldP spid="41" grpId="0"/>
      <p:bldP spid="41" grpId="1"/>
    </p:bldLst>
  </p:timing>
  <p:extLst>
    <p:ext uri="{E180D4A7-C9FB-4DFB-919C-405C955672EB}">
      <p14:showEvtLst xmlns:p14="http://schemas.microsoft.com/office/powerpoint/2010/main">
        <p14:playEvt time="0" objId="2"/>
        <p14:stopEvt time="1436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nenco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2" y="4933781"/>
            <a:ext cx="12228482" cy="1984537"/>
          </a:xfrm>
          <a:prstGeom prst="rect">
            <a:avLst/>
          </a:prstGeom>
        </p:spPr>
      </p:pic>
      <p:sp>
        <p:nvSpPr>
          <p:cNvPr id="8" name="thancay"/>
          <p:cNvSpPr/>
          <p:nvPr/>
        </p:nvSpPr>
        <p:spPr>
          <a:xfrm rot="18599350" flipH="1">
            <a:off x="4470529" y="1832773"/>
            <a:ext cx="5337371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la10"/>
          <p:cNvGrpSpPr/>
          <p:nvPr/>
        </p:nvGrpSpPr>
        <p:grpSpPr>
          <a:xfrm>
            <a:off x="3863714" y="2355149"/>
            <a:ext cx="1783380" cy="1161044"/>
            <a:chOff x="2339714" y="1766361"/>
            <a:chExt cx="1783380" cy="870783"/>
          </a:xfrm>
        </p:grpSpPr>
        <p:sp>
          <p:nvSpPr>
            <p:cNvPr id="10" name="grganla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ganla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la9"/>
          <p:cNvGrpSpPr/>
          <p:nvPr/>
        </p:nvGrpSpPr>
        <p:grpSpPr>
          <a:xfrm>
            <a:off x="5343585" y="5237610"/>
            <a:ext cx="1346512" cy="877321"/>
            <a:chOff x="3819583" y="3928190"/>
            <a:chExt cx="1346512" cy="657991"/>
          </a:xfrm>
        </p:grpSpPr>
        <p:sp>
          <p:nvSpPr>
            <p:cNvPr id="13" name="grganla9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ganla9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la8"/>
          <p:cNvGrpSpPr/>
          <p:nvPr/>
        </p:nvGrpSpPr>
        <p:grpSpPr>
          <a:xfrm>
            <a:off x="7773426" y="4613448"/>
            <a:ext cx="422431" cy="1026801"/>
            <a:chOff x="6279231" y="3460069"/>
            <a:chExt cx="422431" cy="770101"/>
          </a:xfrm>
        </p:grpSpPr>
        <p:sp>
          <p:nvSpPr>
            <p:cNvPr id="16" name="grganla8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ganla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la7"/>
          <p:cNvGrpSpPr/>
          <p:nvPr/>
        </p:nvGrpSpPr>
        <p:grpSpPr>
          <a:xfrm>
            <a:off x="7929603" y="5419918"/>
            <a:ext cx="712475" cy="467604"/>
            <a:chOff x="6405591" y="4064938"/>
            <a:chExt cx="712475" cy="350703"/>
          </a:xfrm>
        </p:grpSpPr>
        <p:sp>
          <p:nvSpPr>
            <p:cNvPr id="19" name="grganla7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anla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1" name="la6"/>
          <p:cNvGrpSpPr/>
          <p:nvPr/>
        </p:nvGrpSpPr>
        <p:grpSpPr>
          <a:xfrm>
            <a:off x="6641665" y="2817526"/>
            <a:ext cx="422431" cy="1026801"/>
            <a:chOff x="5165781" y="2101095"/>
            <a:chExt cx="422431" cy="770101"/>
          </a:xfrm>
        </p:grpSpPr>
        <p:sp>
          <p:nvSpPr>
            <p:cNvPr id="22" name="gr ganla6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ganla6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la5"/>
          <p:cNvGrpSpPr/>
          <p:nvPr/>
        </p:nvGrpSpPr>
        <p:grpSpPr>
          <a:xfrm>
            <a:off x="6863334" y="3543351"/>
            <a:ext cx="726307" cy="467603"/>
            <a:chOff x="5339322" y="2681574"/>
            <a:chExt cx="726307" cy="350702"/>
          </a:xfrm>
        </p:grpSpPr>
        <p:sp>
          <p:nvSpPr>
            <p:cNvPr id="25" name="grganla5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ganla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7" name="la4"/>
          <p:cNvGrpSpPr/>
          <p:nvPr/>
        </p:nvGrpSpPr>
        <p:grpSpPr>
          <a:xfrm>
            <a:off x="9112861" y="1667354"/>
            <a:ext cx="422431" cy="1026801"/>
            <a:chOff x="7552753" y="1214402"/>
            <a:chExt cx="422431" cy="770101"/>
          </a:xfrm>
        </p:grpSpPr>
        <p:sp>
          <p:nvSpPr>
            <p:cNvPr id="28" name="grganla4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ganla4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0" name="la3"/>
          <p:cNvGrpSpPr/>
          <p:nvPr/>
        </p:nvGrpSpPr>
        <p:grpSpPr>
          <a:xfrm>
            <a:off x="8643370" y="1658319"/>
            <a:ext cx="350702" cy="968409"/>
            <a:chOff x="7095304" y="1243722"/>
            <a:chExt cx="350702" cy="726307"/>
          </a:xfrm>
        </p:grpSpPr>
        <p:sp>
          <p:nvSpPr>
            <p:cNvPr id="31" name="ganla3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gan3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3" name="la2"/>
          <p:cNvGrpSpPr/>
          <p:nvPr/>
        </p:nvGrpSpPr>
        <p:grpSpPr>
          <a:xfrm>
            <a:off x="9156912" y="2388976"/>
            <a:ext cx="2038360" cy="1398511"/>
            <a:chOff x="7632912" y="1791715"/>
            <a:chExt cx="2038360" cy="1048883"/>
          </a:xfrm>
        </p:grpSpPr>
        <p:sp>
          <p:nvSpPr>
            <p:cNvPr id="34" name="gr la gan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ganla2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6" name="la"/>
          <p:cNvGrpSpPr/>
          <p:nvPr/>
        </p:nvGrpSpPr>
        <p:grpSpPr>
          <a:xfrm rot="2799594" flipH="1">
            <a:off x="6550712" y="386841"/>
            <a:ext cx="1398511" cy="2038360"/>
            <a:chOff x="1403445" y="-3477919"/>
            <a:chExt cx="1048883" cy="2455261"/>
          </a:xfrm>
        </p:grpSpPr>
        <p:sp>
          <p:nvSpPr>
            <p:cNvPr id="37" name="grup la gan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gan la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hoa huong duong"/>
          <p:cNvGrpSpPr/>
          <p:nvPr/>
        </p:nvGrpSpPr>
        <p:grpSpPr>
          <a:xfrm>
            <a:off x="1196401" y="0"/>
            <a:ext cx="5473962" cy="5543500"/>
            <a:chOff x="1001374" y="-370703"/>
            <a:chExt cx="6695744" cy="6175701"/>
          </a:xfrm>
        </p:grpSpPr>
        <p:pic>
          <p:nvPicPr>
            <p:cNvPr id="6" name="gr hinh tron hoa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hinh tron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2" name="noi dung 1"/>
          <p:cNvSpPr txBox="1"/>
          <p:nvPr/>
        </p:nvSpPr>
        <p:spPr>
          <a:xfrm>
            <a:off x="2797752" y="1841769"/>
            <a:ext cx="213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Tách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theo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yêu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cầu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algn="tl" rotWithShape="0">
                  <a:srgbClr val="0070C0"/>
                </a:outerShdw>
              </a:effectLst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4" name="chi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93" y="605701"/>
            <a:ext cx="2248544" cy="1004180"/>
          </a:xfrm>
          <a:prstGeom prst="rect">
            <a:avLst/>
          </a:prstGeom>
        </p:spPr>
      </p:pic>
      <p:pic>
        <p:nvPicPr>
          <p:cNvPr id="39" name="be cheo 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88" y="3269478"/>
            <a:ext cx="1125835" cy="3476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49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365">
        <p14:pan dir="u"/>
      </p:transition>
    </mc:Choice>
    <mc:Fallback xmlns="">
      <p:transition advTm="14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  <p:extLst>
    <p:ext uri="{E180D4A7-C9FB-4DFB-919C-405C955672EB}">
      <p14:showEvtLst xmlns:p14="http://schemas.microsoft.com/office/powerpoint/2010/main">
        <p14:playEvt time="0" objId="2"/>
        <p14:stopEvt time="14365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C6A524-EF9E-9AA9-ADB0-C988D93A885A}"/>
              </a:ext>
            </a:extLst>
          </p:cNvPr>
          <p:cNvSpPr/>
          <p:nvPr/>
        </p:nvSpPr>
        <p:spPr>
          <a:xfrm>
            <a:off x="-121693" y="5809604"/>
            <a:ext cx="46054" cy="7446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1842A43E-00F0-0E9A-8A38-76E1BDD0B858}"/>
              </a:ext>
            </a:extLst>
          </p:cNvPr>
          <p:cNvSpPr/>
          <p:nvPr/>
        </p:nvSpPr>
        <p:spPr>
          <a:xfrm>
            <a:off x="1330832" y="2247623"/>
            <a:ext cx="3735711" cy="355388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9F6BB541-1B8A-6611-2B4D-FDD0C0B6C139}"/>
              </a:ext>
            </a:extLst>
          </p:cNvPr>
          <p:cNvSpPr/>
          <p:nvPr/>
        </p:nvSpPr>
        <p:spPr>
          <a:xfrm rot="2893914">
            <a:off x="5414078" y="1498130"/>
            <a:ext cx="356082" cy="200167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50BF64C-2C21-0CF4-FA0A-9A0F2F72D29B}"/>
              </a:ext>
            </a:extLst>
          </p:cNvPr>
          <p:cNvSpPr/>
          <p:nvPr/>
        </p:nvSpPr>
        <p:spPr>
          <a:xfrm>
            <a:off x="7234369" y="2247623"/>
            <a:ext cx="3810000" cy="373009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09955D7B-06EC-2B3D-59CE-3C9DBE98FDF5}"/>
              </a:ext>
            </a:extLst>
          </p:cNvPr>
          <p:cNvSpPr/>
          <p:nvPr/>
        </p:nvSpPr>
        <p:spPr>
          <a:xfrm rot="18551683">
            <a:off x="6759477" y="1405507"/>
            <a:ext cx="356082" cy="200167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0D2A51-E2BC-1138-CC13-12017CE0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13" y="608909"/>
            <a:ext cx="7452277" cy="1421549"/>
          </a:xfrm>
          <a:prstGeom prst="rect">
            <a:avLst/>
          </a:prstGeom>
          <a:solidFill>
            <a:srgbClr val="FF3300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5FACEF-4DA8-3C46-485B-F7F22CAFF873}"/>
              </a:ext>
            </a:extLst>
          </p:cNvPr>
          <p:cNvSpPr/>
          <p:nvPr/>
        </p:nvSpPr>
        <p:spPr>
          <a:xfrm>
            <a:off x="8761597" y="757861"/>
            <a:ext cx="755544" cy="108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989285F-4C21-A963-EF5C-8D0E61F0978A}"/>
              </a:ext>
            </a:extLst>
          </p:cNvPr>
          <p:cNvSpPr/>
          <p:nvPr/>
        </p:nvSpPr>
        <p:spPr>
          <a:xfrm>
            <a:off x="2731407" y="5768447"/>
            <a:ext cx="847958" cy="108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626271-B4BB-ACD3-3C9B-EC43B84617EB}"/>
              </a:ext>
            </a:extLst>
          </p:cNvPr>
          <p:cNvSpPr/>
          <p:nvPr/>
        </p:nvSpPr>
        <p:spPr>
          <a:xfrm>
            <a:off x="8806632" y="5737251"/>
            <a:ext cx="847958" cy="108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hỏ Con Màu Xám Hình ảnh Sẵn có - Tải xuống Hình ảnh Ngay bây giờ - Thỏ -  Bộ thỏ, Xám, Thỏ con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72" y="718572"/>
            <a:ext cx="1120219" cy="11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hỏ Con Màu Xám Hình ảnh Sẵn có - Tải xuống Hình ảnh Ngay bây giờ - Thỏ -  Bộ thỏ, Xám, Thỏ con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56" y="718572"/>
            <a:ext cx="1120219" cy="11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ỏ Con Màu Xám Hình ảnh Sẵn có - Tải xuống Hình ảnh Ngay bây giờ - Thỏ -  Bộ thỏ, Xám, Thỏ con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13" y="735618"/>
            <a:ext cx="1120219" cy="11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ỏ Con Màu Xám Hình ảnh Sẵn có - Tải xuống Hình ảnh Ngay bây giờ - Thỏ -  Bộ thỏ, Xám, Thỏ con - iSto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69" y="718572"/>
            <a:ext cx="1120219" cy="116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2239 0.3983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31914 0.33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0559 0.3335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11459 0.5342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9" grpId="0" animBg="1"/>
      <p:bldP spid="19" grpId="1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9A0102F-46AF-17B5-5A2C-3C9A76FE53DC}"/>
              </a:ext>
            </a:extLst>
          </p:cNvPr>
          <p:cNvSpPr/>
          <p:nvPr/>
        </p:nvSpPr>
        <p:spPr>
          <a:xfrm>
            <a:off x="391887" y="420915"/>
            <a:ext cx="11408228" cy="6066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D8213C7-46BD-2B78-271F-0507E888AEEE}"/>
              </a:ext>
            </a:extLst>
          </p:cNvPr>
          <p:cNvSpPr/>
          <p:nvPr/>
        </p:nvSpPr>
        <p:spPr>
          <a:xfrm>
            <a:off x="1785245" y="1625600"/>
            <a:ext cx="2409372" cy="3556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AA49A7A3-7C34-C5A9-B01B-F91D48B2EBC9}"/>
              </a:ext>
            </a:extLst>
          </p:cNvPr>
          <p:cNvSpPr/>
          <p:nvPr/>
        </p:nvSpPr>
        <p:spPr>
          <a:xfrm rot="15395778">
            <a:off x="5455610" y="1421403"/>
            <a:ext cx="363745" cy="29310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xmlns="" id="{606CFDBB-A76C-1B95-C7B6-EB4E48111B42}"/>
              </a:ext>
            </a:extLst>
          </p:cNvPr>
          <p:cNvSpPr/>
          <p:nvPr/>
        </p:nvSpPr>
        <p:spPr>
          <a:xfrm rot="17090413">
            <a:off x="5423417" y="2213183"/>
            <a:ext cx="319879" cy="28270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6C5581F-44E2-DDBC-2156-6287A4CCDF89}"/>
              </a:ext>
            </a:extLst>
          </p:cNvPr>
          <p:cNvSpPr/>
          <p:nvPr/>
        </p:nvSpPr>
        <p:spPr>
          <a:xfrm>
            <a:off x="7068457" y="1222458"/>
            <a:ext cx="1538516" cy="2028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F55326-9D92-B565-2A42-357DE9AE76C7}"/>
              </a:ext>
            </a:extLst>
          </p:cNvPr>
          <p:cNvSpPr/>
          <p:nvPr/>
        </p:nvSpPr>
        <p:spPr>
          <a:xfrm>
            <a:off x="7068457" y="3580972"/>
            <a:ext cx="1538516" cy="20287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076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1842A43E-00F0-0E9A-8A38-76E1BDD0B858}"/>
              </a:ext>
            </a:extLst>
          </p:cNvPr>
          <p:cNvSpPr/>
          <p:nvPr/>
        </p:nvSpPr>
        <p:spPr>
          <a:xfrm>
            <a:off x="1330832" y="2247623"/>
            <a:ext cx="3735711" cy="355388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9F6BB541-1B8A-6611-2B4D-FDD0C0B6C139}"/>
              </a:ext>
            </a:extLst>
          </p:cNvPr>
          <p:cNvSpPr/>
          <p:nvPr/>
        </p:nvSpPr>
        <p:spPr>
          <a:xfrm rot="2893914">
            <a:off x="5414078" y="1498130"/>
            <a:ext cx="356082" cy="200167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50BF64C-2C21-0CF4-FA0A-9A0F2F72D29B}"/>
              </a:ext>
            </a:extLst>
          </p:cNvPr>
          <p:cNvSpPr/>
          <p:nvPr/>
        </p:nvSpPr>
        <p:spPr>
          <a:xfrm>
            <a:off x="7234369" y="2247623"/>
            <a:ext cx="3751494" cy="3580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60F8D1-9954-55CF-4DD2-47B32F4D06F0}"/>
              </a:ext>
            </a:extLst>
          </p:cNvPr>
          <p:cNvSpPr/>
          <p:nvPr/>
        </p:nvSpPr>
        <p:spPr>
          <a:xfrm>
            <a:off x="2566988" y="5756249"/>
            <a:ext cx="755544" cy="108955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1683B0-561B-CE91-8F50-3DC4DBB54DBB}"/>
              </a:ext>
            </a:extLst>
          </p:cNvPr>
          <p:cNvSpPr/>
          <p:nvPr/>
        </p:nvSpPr>
        <p:spPr>
          <a:xfrm>
            <a:off x="8923366" y="5828164"/>
            <a:ext cx="731224" cy="10357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09955D7B-06EC-2B3D-59CE-3C9DBE98FDF5}"/>
              </a:ext>
            </a:extLst>
          </p:cNvPr>
          <p:cNvSpPr/>
          <p:nvPr/>
        </p:nvSpPr>
        <p:spPr>
          <a:xfrm rot="18551683">
            <a:off x="6759477" y="1405507"/>
            <a:ext cx="356082" cy="2001677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0D2A51-E2BC-1138-CC13-12017CE0F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11" y="515549"/>
            <a:ext cx="7850778" cy="1421549"/>
          </a:xfrm>
          <a:prstGeom prst="rect">
            <a:avLst/>
          </a:prstGeom>
          <a:solidFill>
            <a:srgbClr val="FF3300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05FACEF-4DA8-3C46-485B-F7F22CAFF873}"/>
              </a:ext>
            </a:extLst>
          </p:cNvPr>
          <p:cNvSpPr/>
          <p:nvPr/>
        </p:nvSpPr>
        <p:spPr>
          <a:xfrm>
            <a:off x="8963401" y="681546"/>
            <a:ext cx="755544" cy="108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4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989285F-4C21-A963-EF5C-8D0E61F0978A}"/>
              </a:ext>
            </a:extLst>
          </p:cNvPr>
          <p:cNvSpPr/>
          <p:nvPr/>
        </p:nvSpPr>
        <p:spPr>
          <a:xfrm>
            <a:off x="2566988" y="5763102"/>
            <a:ext cx="867907" cy="10826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626271-B4BB-ACD3-3C9B-EC43B84617EB}"/>
              </a:ext>
            </a:extLst>
          </p:cNvPr>
          <p:cNvSpPr/>
          <p:nvPr/>
        </p:nvSpPr>
        <p:spPr>
          <a:xfrm>
            <a:off x="8917194" y="5774343"/>
            <a:ext cx="847958" cy="1089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iết kế hình ảnh hoạt hình cà rốt bị cô lập trên nền trắng. Phong cách Kawaii. - Trả phí Bản quyền Một lần Biểu diễn - Hoạt động vectơ sẵn c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8" r="36145" b="5152"/>
          <a:stretch/>
        </p:blipFill>
        <p:spPr bwMode="auto">
          <a:xfrm>
            <a:off x="2631489" y="549978"/>
            <a:ext cx="803406" cy="12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hiết kế hình ảnh hoạt hình cà rốt bị cô lập trên nền trắng. Phong cách Kawaii. - Trả phí Bản quyền Một lần Biểu diễn - Hoạt động vectơ sẵn c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8" r="36145" b="5152"/>
          <a:stretch/>
        </p:blipFill>
        <p:spPr bwMode="auto">
          <a:xfrm>
            <a:off x="4183091" y="549977"/>
            <a:ext cx="803406" cy="12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hiết kế hình ảnh hoạt hình cà rốt bị cô lập trên nền trắng. Phong cách Kawaii. - Trả phí Bản quyền Một lần Biểu diễn - Hoạt động vectơ sẵn c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8" r="36145" b="5152"/>
          <a:stretch/>
        </p:blipFill>
        <p:spPr bwMode="auto">
          <a:xfrm>
            <a:off x="5864737" y="549977"/>
            <a:ext cx="803406" cy="12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iết kế hình ảnh hoạt hình cà rốt bị cô lập trên nền trắng. Phong cách Kawaii. - Trả phí Bản quyền Một lần Biểu diễn - Hoạt động vectơ sẵn c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8" r="36145" b="5152"/>
          <a:stretch/>
        </p:blipFill>
        <p:spPr bwMode="auto">
          <a:xfrm>
            <a:off x="7402391" y="515549"/>
            <a:ext cx="803406" cy="122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6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0836 0.40023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03502 0.4118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0.15912 0.423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7956 0.4187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71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19" grpId="0" animBg="1"/>
      <p:bldP spid="19" grpId="1" animBg="1"/>
      <p:bldP spid="23" grpId="0" animBg="1"/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ADVANCE_TIME" val="10"/>
  <p:tag name="GENSWF_SLIDE_TITLE" val="ND 1: Ôn số lượng trong phạm vi 4"/>
  <p:tag name="ISPRING_SLIDE_ID_2" val="{987C885F-1CC7-4C82-B1B9-D1AB66D4F70A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LAYER_LAYOUT_TYPE" val="Video"/>
  <p:tag name="GENSWF_ADVANCE_TIME" val="10"/>
  <p:tag name="GENSWF_SLIDE_TITLE" val="ND 1: Ôn số lượng trong phạm vi 4"/>
  <p:tag name="ISPRING_SLIDE_ID_2" val="{987C885F-1CC7-4C82-B1B9-D1AB66D4F70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7.8|9|6.6|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124</Words>
  <Application>Microsoft Office PowerPoint</Application>
  <PresentationFormat>Custom</PresentationFormat>
  <Paragraphs>39</Paragraphs>
  <Slides>15</Slides>
  <Notes>3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17</cp:revision>
  <dcterms:created xsi:type="dcterms:W3CDTF">2023-10-29T10:12:15Z</dcterms:created>
  <dcterms:modified xsi:type="dcterms:W3CDTF">2025-12-09T09:47:56Z</dcterms:modified>
</cp:coreProperties>
</file>