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81" r:id="rId2"/>
    <p:sldId id="284" r:id="rId3"/>
    <p:sldId id="285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300" r:id="rId16"/>
    <p:sldId id="302" r:id="rId17"/>
    <p:sldId id="30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howGuides="1">
      <p:cViewPr varScale="1">
        <p:scale>
          <a:sx n="64" d="100"/>
          <a:sy n="64" d="100"/>
        </p:scale>
        <p:origin x="15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0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60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6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2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1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2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3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33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3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3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39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4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1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4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4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4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0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0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0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4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4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49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5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1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7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gi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gif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448800" cy="6858000"/>
          </a:xfrm>
          <a:prstGeom prst="rect">
            <a:avLst/>
          </a:prstGeom>
        </p:spPr>
      </p:pic>
      <p:sp>
        <p:nvSpPr>
          <p:cNvPr id="1048631" name="TextBox 17"/>
          <p:cNvSpPr txBox="1">
            <a:spLocks noChangeArrowheads="1"/>
          </p:cNvSpPr>
          <p:nvPr/>
        </p:nvSpPr>
        <p:spPr bwMode="auto">
          <a:xfrm>
            <a:off x="495300" y="3371634"/>
            <a:ext cx="8153400" cy="20774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</a:p>
          <a:p>
            <a:pPr algn="ctr" eaLnBrk="1" hangingPunct="1"/>
            <a:endParaRPr 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Thị Hà Tiên</a:t>
            </a:r>
          </a:p>
        </p:txBody>
      </p:sp>
      <p:sp>
        <p:nvSpPr>
          <p:cNvPr id="1048632" name="Title 3"/>
          <p:cNvSpPr txBox="1"/>
          <p:nvPr/>
        </p:nvSpPr>
        <p:spPr>
          <a:xfrm>
            <a:off x="1219200" y="68580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PHƯỜNG PHÚC LỢI</a:t>
            </a:r>
          </a:p>
          <a:p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TUỔI HOA</a:t>
            </a:r>
          </a:p>
        </p:txBody>
      </p:sp>
      <p:sp>
        <p:nvSpPr>
          <p:cNvPr id="1048633" name="Rectangle 1"/>
          <p:cNvSpPr/>
          <p:nvPr/>
        </p:nvSpPr>
        <p:spPr>
          <a:xfrm>
            <a:off x="1820222" y="2057400"/>
            <a:ext cx="51619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 b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  <a:cs typeface="Times New Roman" panose="02020603050405020304" pitchFamily="18" charset="0"/>
              </a:rPr>
              <a:t>LÀM QUEN VỚI TOÁN</a:t>
            </a:r>
            <a:endParaRPr lang="en-US" sz="3600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FE2568-9F83-4D7C-8ED0-F3E6E9F2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67" y="1464240"/>
            <a:ext cx="1113500" cy="94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4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1" grpId="0"/>
      <p:bldP spid="10486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9" name="Picture 11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280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2097281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2097282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2097283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097284" name="Picture 1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2097285" name="Picture 8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2097286" name="Picture 10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pic>
        <p:nvPicPr>
          <p:cNvPr id="2097287" name="Picture 13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209728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97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97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097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097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097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097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097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097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11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201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2097202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2097203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2097204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097205" name="Picture 1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2097206" name="Picture 8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2097207" name="Picture 10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pic>
        <p:nvPicPr>
          <p:cNvPr id="2097208" name="Picture 13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20972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2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97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097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2097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2097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2097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2097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2097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2097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2097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2097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Picture 11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179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2097180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2097181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2097182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097183" name="Picture 1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2097184" name="Picture 8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2097185" name="Picture 10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pic>
        <p:nvPicPr>
          <p:cNvPr id="2097186" name="Picture 13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209718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8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8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11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167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2097168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2097169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2097170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pic>
        <p:nvPicPr>
          <p:cNvPr id="209717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048605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048606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7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2097158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2097159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048607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60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97161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097162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097163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1048608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64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097165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1048609" name="Oval 30"/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10" name="Oval 31"/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048611" name="Oval 32"/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048612" name="Oval 33"/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048613" name="Oval 34"/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048614" name="Oval 35"/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09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486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48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6" grpId="0" animBg="1"/>
      <p:bldP spid="1048607" grpId="0" animBg="1"/>
      <p:bldP spid="1048608" grpId="0" animBg="1"/>
      <p:bldP spid="1048609" grpId="0" animBg="1"/>
      <p:bldP spid="1048610" grpId="0" animBg="1"/>
      <p:bldP spid="1048611" grpId="0" animBg="1"/>
      <p:bldP spid="1048612" grpId="0" animBg="1"/>
      <p:bldP spid="1048613" grpId="0" animBg="1"/>
      <p:bldP spid="10486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2097173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048620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04862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74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97175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097176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097177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9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9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048687" name="Oval 16"/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88" name="Oval 17"/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048689" name="Oval 18"/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048690" name="Oval 19"/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048691" name="Oval 20"/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048692" name="Oval 21"/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290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4" t="17498" r="20289" b="28095"/>
          <a:stretch>
            <a:fillRect/>
          </a:stretch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2097291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4" t="17498" r="20289" b="28095"/>
          <a:stretch>
            <a:fillRect/>
          </a:stretch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2097292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4" t="17498" r="20289" b="28095"/>
          <a:stretch>
            <a:fillRect/>
          </a:stretch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2097293" name="Picture 7"/>
          <p:cNvPicPr>
            <a:picLocks noChangeAspect="1"/>
          </p:cNvPicPr>
          <p:nvPr/>
        </p:nvPicPr>
        <p:blipFill rotWithShape="1">
          <a:blip r:embed="rId6" cstate="print"/>
          <a:srcRect l="9770" t="14271" r="10803" b="13804"/>
          <a:stretch>
            <a:fillRect/>
          </a:stretch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2097294" name="Picture 36"/>
          <p:cNvPicPr>
            <a:picLocks noChangeAspect="1"/>
          </p:cNvPicPr>
          <p:nvPr/>
        </p:nvPicPr>
        <p:blipFill rotWithShape="1">
          <a:blip r:embed="rId7" cstate="print"/>
          <a:srcRect l="9770" t="14271" r="10803" b="13804"/>
          <a:stretch>
            <a:fillRect/>
          </a:stretch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2097295" name="Picture 35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2097296" name="Picture 38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2097297" name="Picture 39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2097298" name="Picture 40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2097299" name="Picture 3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52" t="23435" r="19018" b="26410"/>
          <a:stretch>
            <a:fillRect/>
          </a:stretch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209730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01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02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03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97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97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097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097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097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097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2097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2097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48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48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48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4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4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7" grpId="0" animBg="1"/>
      <p:bldP spid="1048688" grpId="0" animBg="1"/>
      <p:bldP spid="1048689" grpId="0" animBg="1"/>
      <p:bldP spid="1048690" grpId="0" animBg="1"/>
      <p:bldP spid="1048691" grpId="0" animBg="1"/>
      <p:bldP spid="10486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97304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209730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06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4" t="17498" r="20289" b="28095"/>
          <a:stretch>
            <a:fillRect/>
          </a:stretch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2097307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4" t="17498" r="20289" b="28095"/>
          <a:stretch>
            <a:fillRect/>
          </a:stretch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2097308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4" t="17498" r="20289" b="28095"/>
          <a:stretch>
            <a:fillRect/>
          </a:stretch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2097309" name="Picture 7"/>
          <p:cNvPicPr>
            <a:picLocks noChangeAspect="1"/>
          </p:cNvPicPr>
          <p:nvPr/>
        </p:nvPicPr>
        <p:blipFill rotWithShape="1">
          <a:blip r:embed="rId6" cstate="print"/>
          <a:srcRect l="9770" t="14271" r="10803" b="13804"/>
          <a:stretch>
            <a:fillRect/>
          </a:stretch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2097310" name="Picture 36"/>
          <p:cNvPicPr>
            <a:picLocks noChangeAspect="1"/>
          </p:cNvPicPr>
          <p:nvPr/>
        </p:nvPicPr>
        <p:blipFill rotWithShape="1">
          <a:blip r:embed="rId7" cstate="print"/>
          <a:srcRect l="9770" t="14271" r="10803" b="13804"/>
          <a:stretch>
            <a:fillRect/>
          </a:stretch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2097311" name="Picture 35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2097312" name="Picture 38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2097313" name="Picture 39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2097314" name="Picture 40"/>
          <p:cNvPicPr>
            <a:picLocks noChangeAspect="1"/>
          </p:cNvPicPr>
          <p:nvPr/>
        </p:nvPicPr>
        <p:blipFill rotWithShape="1">
          <a:blip r:embed="rId8" cstate="print"/>
          <a:srcRect l="19201" t="15211" r="20987" b="15681"/>
          <a:stretch>
            <a:fillRect/>
          </a:stretch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2097315" name="Picture 3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52" t="23435" r="19018" b="26410"/>
          <a:stretch>
            <a:fillRect/>
          </a:stretch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209731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1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18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1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3145740" name="Straight Arrow Connector 2"/>
          <p:cNvCxnSpPr>
            <a:cxnSpLocks/>
          </p:cNvCxnSpPr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45741" name="Straight Arrow Connector 26"/>
          <p:cNvCxnSpPr>
            <a:cxnSpLocks/>
          </p:cNvCxnSpPr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45742" name="Straight Arrow Connector 29"/>
          <p:cNvCxnSpPr>
            <a:cxnSpLocks/>
          </p:cNvCxnSpPr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45743" name="Straight Arrow Connector 32"/>
          <p:cNvCxnSpPr>
            <a:cxnSpLocks/>
          </p:cNvCxnSpPr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097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097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2097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2097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2097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2097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4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45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4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2097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2097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2097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20973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2097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2097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2097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2097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45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97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97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97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5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218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1048659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97219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1048660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097220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9" fill="hold"/>
                                        <p:tgtEl>
                                          <p:spTgt spid="2097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97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20972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1" name="Picture 12"/>
          <p:cNvPicPr>
            <a:picLocks noChangeAspect="1"/>
          </p:cNvPicPr>
          <p:nvPr/>
        </p:nvPicPr>
        <p:blipFill rotWithShape="1">
          <a:blip r:embed="rId3"/>
          <a:srcRect r="27729"/>
          <a:stretch>
            <a:fillRect/>
          </a:stretch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2097222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2097223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2097224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048661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097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097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2097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2097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2097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2097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2097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2097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97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9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9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4" name="Picture 2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48675" name="Rectangle 10"/>
          <p:cNvSpPr/>
          <p:nvPr/>
        </p:nvSpPr>
        <p:spPr>
          <a:xfrm>
            <a:off x="693360" y="304800"/>
            <a:ext cx="8361680" cy="4470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1048676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235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2097236" name="Picture 8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209723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23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23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77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78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79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80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81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240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9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9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9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9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9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9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1" name="Picture 2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242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pic>
        <p:nvPicPr>
          <p:cNvPr id="2097243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2097244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2097245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97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97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6" name="Picture 10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247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2097248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2097249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2097250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097251" name="Picture 1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pic>
        <p:nvPicPr>
          <p:cNvPr id="2097252" name="Picture 11"/>
          <p:cNvPicPr>
            <a:picLocks noChangeAspect="1"/>
          </p:cNvPicPr>
          <p:nvPr/>
        </p:nvPicPr>
        <p:blipFill rotWithShape="1">
          <a:blip r:embed="rId5" cstate="print"/>
          <a:srcRect l="30299" t="9849" r="29889" b="9587"/>
          <a:stretch>
            <a:fillRect/>
          </a:stretch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2097253" name="Picture 12"/>
          <p:cNvPicPr>
            <a:picLocks noChangeAspect="1"/>
          </p:cNvPicPr>
          <p:nvPr/>
        </p:nvPicPr>
        <p:blipFill rotWithShape="1">
          <a:blip r:embed="rId5" cstate="print"/>
          <a:srcRect l="30299" t="9849" r="29889" b="9587"/>
          <a:stretch>
            <a:fillRect/>
          </a:stretch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9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9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97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97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97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97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4" name="Picture 11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25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209725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209725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209725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097259" name="Picture 1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2097260" name="Picture 8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2097261" name="Picture 10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97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97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097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097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2097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20972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2" name="Picture 11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263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2097264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2097265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2097266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097267" name="Picture 1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2097268" name="Picture 8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2097269" name="Picture 10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1048682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83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8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85" name="TextBox 14"/>
          <p:cNvSpPr txBox="1"/>
          <p:nvPr/>
        </p:nvSpPr>
        <p:spPr>
          <a:xfrm>
            <a:off x="5257800" y="4579434"/>
            <a:ext cx="794464" cy="151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4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4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4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2" grpId="0" animBg="1"/>
      <p:bldP spid="1048682" grpId="1" animBg="1"/>
      <p:bldP spid="1048683" grpId="0" animBg="1"/>
      <p:bldP spid="1048683" grpId="1" animBg="1"/>
      <p:bldP spid="1048684" grpId="0" animBg="1"/>
      <p:bldP spid="1048684" grpId="1" animBg="1"/>
      <p:bldP spid="10486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0" name="Picture 11"/>
          <p:cNvPicPr>
            <a:picLocks noChangeAspect="1"/>
          </p:cNvPicPr>
          <p:nvPr/>
        </p:nvPicPr>
        <p:blipFill rotWithShape="1">
          <a:blip r:embed="rId2"/>
          <a:srcRect t="47368" b="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97271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2097272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2097273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2097274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097275" name="Picture 1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2097276" name="Picture 8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2097277" name="Picture 10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pic>
        <p:nvPicPr>
          <p:cNvPr id="2097278" name="Picture 13"/>
          <p:cNvPicPr>
            <a:picLocks noChangeAspect="1"/>
          </p:cNvPicPr>
          <p:nvPr/>
        </p:nvPicPr>
        <p:blipFill rotWithShape="1">
          <a:blip r:embed="rId4" cstate="print"/>
          <a:srcRect l="30299" t="9849" r="29889" b="9587"/>
          <a:stretch>
            <a:fillRect/>
          </a:stretch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7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7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7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097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097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2097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2097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2097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2097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2097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2097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97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97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97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97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97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97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97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97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150</Words>
  <Application>Microsoft Office PowerPoint</Application>
  <PresentationFormat>On-screen Show (4:3)</PresentationFormat>
  <Paragraphs>33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</vt:lpstr>
      <vt:lpstr>Arial</vt:lpstr>
      <vt:lpstr>Calibri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2021-11-12T22:47:57Z</dcterms:created>
  <dcterms:modified xsi:type="dcterms:W3CDTF">2026-02-06T09:13:09Z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ae6b339b5a3942348d36f7c8c5a03f58</vt:lpwstr>
  </property>
</Properties>
</file>