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>
      <p:cViewPr varScale="1">
        <p:scale>
          <a:sx n="49" d="100"/>
          <a:sy n="49" d="100"/>
        </p:scale>
        <p:origin x="699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9BBC-B275-072F-D950-6E8D2B70D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3A586-CCF9-8DF8-E139-8D43B1438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E8B36-DE4E-878E-6B15-1386280A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94531-FE88-59B3-1098-675C0439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99E6-CCF3-F1B5-6110-1DA52B62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C640-04B2-14FC-AB71-7DD87737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6D08F-6A4C-1CCC-8B0F-CEB3FFB68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C21C-B228-8545-427D-EBCF34C5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4F35-6E7D-6F95-9565-A37D451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98A4-6EA6-AB82-8D41-98EA057C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3B0D1-5606-A468-C938-FBD518C8C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D4123-6CF7-03AF-0DE9-F9F8E868B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01371-2D20-EA25-130A-3A8FE073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E9C02-17F9-8DD6-F5E3-929DCAA6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6C03-E133-FFB6-848F-944F9371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05CD-D77E-8D23-4E12-BE53F4FC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0D70-582A-6B79-094E-8707B720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83C9-E812-DBE7-3663-FA70C1E4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5B4C-3F57-E51F-5171-C8C4A58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BCBEB-0EA1-5E9F-17FF-40F89C20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0C5E-19BA-D9EB-59E1-468C5923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5871B-6E4F-77AE-6238-8347449D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656B0-7898-02B8-2079-25C290F9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1D5DB-C5C8-042A-83B7-436C8CAD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BB8D-32EC-9F0C-9E21-A2AE22E7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DE3A-4B2E-B673-673E-0DF57A08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D606B-D93F-38AE-C699-A7123AFB9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C970A-6C64-6472-C83E-51876C17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AD3F5-EBFE-9475-CDCA-E9AAD25F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0A96D-4609-4C76-64CB-7F10FB5D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B6F08-7956-22A9-E5EE-8191755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D009-8AA2-4C99-E58F-BE3FD04D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167B-0FD8-A2CA-F9F6-CB5659FB8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5F414-8295-DF0F-CBE5-A399949B5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BBDC9-063E-CE5B-59BB-DEB979D29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45F70-DA9F-0383-A399-ACE2E05B4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FF5F3-7B3B-9F4A-2D2F-015E3341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8318D-0815-A421-30C0-DA17FF06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CF7D9-4D7A-B5CE-943D-DE3864B8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324F-E8FD-1F9A-35F6-04C66D13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1D1CE-2B70-1CE5-35EA-0B97C79E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2CAB2-1F95-8685-CB95-B98BC46D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22A03-FBE8-ADEE-D09B-9C8D35B2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E27EE-511B-DC96-0221-9E28D1DC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38B28-550C-224F-44E5-3A8671CA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0568D-52EE-302B-9FD4-252EB937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C5A5-950D-7AE8-1385-8B9EE3CA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44EF-5F89-BB73-DD81-24DB3E05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D6438-BD0E-2B31-7276-0C8E0DCB6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4D596-B472-0440-81F1-0D84CF4A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E9C8-972D-5A3D-59F1-14B6A0D5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FD79-3211-CCE5-6508-B61F29CF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57F4-12EC-C6E2-9C41-40C7FD36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75D4F-95F8-A27F-0EDD-8E9A4A583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5DE8D-5281-595B-63D0-FEF1A1A1C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9996B-1F30-0E25-7527-0925A7BF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77F2D-296C-E2C8-9833-6E3AD031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FAD67-19A9-BCDB-5AF0-6B64CBAD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A8679-02EF-1A43-9EA6-897373B7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C41CB-3446-E06C-6B53-A2BFC00F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D1FD-0011-BC6B-2D6F-027F1230A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1F59-959A-4EE3-A1C5-34A1500CE0D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380A-1983-C972-C0CA-B02746ED1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30554-C942-B249-EF12-B63EC1483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B90A-69DC-48D1-A49F-2259EFF1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453DEA4-A65B-4AA3-858B-9485C85C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F4AC58D7-3923-4E26-AE65-C43E309A1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52D14761-7E2D-40E5-AA51-E3C51E08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2374E-D3D1-40EE-8AEC-1D026068E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878" y="11113"/>
            <a:ext cx="57633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</a:p>
          <a:p>
            <a:pPr eaLnBrk="1" hangingPunct="1"/>
            <a:r>
              <a:rPr lang="vi-VN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CB0F5-17F1-46EB-BDA7-F06907B1D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1225"/>
            <a:ext cx="1524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BF8C9C-34BE-4A20-9C5C-08603676D291}"/>
              </a:ext>
            </a:extLst>
          </p:cNvPr>
          <p:cNvSpPr/>
          <p:nvPr/>
        </p:nvSpPr>
        <p:spPr>
          <a:xfrm>
            <a:off x="3713357" y="2642839"/>
            <a:ext cx="5559702" cy="223842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28B35-E027-4465-B353-1E04F3DA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57600"/>
            <a:ext cx="571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đào</a:t>
            </a:r>
          </a:p>
          <a:p>
            <a:pPr eaLnBrk="1" hangingPunct="1"/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nhà trẻ D2</a:t>
            </a:r>
            <a:endParaRPr lang="en-US" alt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6450E-9F3C-4853-A39B-D33F03D11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72201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alt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C8C70-88A8-DEC4-571E-8DF208B6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FE232E-6D5A-20F4-F053-8F1A1D1F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8" y="1497723"/>
            <a:ext cx="9903372" cy="1481959"/>
          </a:xfrm>
        </p:spPr>
        <p:txBody>
          <a:bodyPr>
            <a:normAutofit/>
          </a:bodyPr>
          <a:lstStyle/>
          <a:p>
            <a:r>
              <a:rPr lang="vi-VN"/>
              <a:t>3. Kết thúc: Cô và trẻ hát bài:</a:t>
            </a:r>
            <a:br>
              <a:rPr lang="vi-VN"/>
            </a:br>
            <a:r>
              <a:rPr lang="vi-VN"/>
              <a:t>             Bánh chưng xanh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5C6E10-7C3B-2E9E-A452-D55C368D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1FAEE4-0E29-9E3A-4762-FA89C22B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2" y="1639614"/>
            <a:ext cx="9777248" cy="1024758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/>
              <a:t>        1. Ổn định tổ chức: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1350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D7F9A-F4B7-DFBE-37AA-AADAD77C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C9BCAA-6D14-E95B-25CF-CC7F2A5C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124" y="1481959"/>
            <a:ext cx="8040414" cy="2412124"/>
          </a:xfrm>
        </p:spPr>
        <p:txBody>
          <a:bodyPr>
            <a:normAutofit fontScale="90000"/>
          </a:bodyPr>
          <a:lstStyle/>
          <a:p>
            <a:r>
              <a:rPr lang="vi-VN"/>
              <a:t>2. Phương pháp, hình thức tổ chức:</a:t>
            </a:r>
            <a:br>
              <a:rPr lang="vi-VN"/>
            </a:br>
            <a:br>
              <a:rPr lang="vi-VN"/>
            </a:br>
            <a:r>
              <a:rPr lang="vi-VN">
                <a:solidFill>
                  <a:schemeClr val="accent1"/>
                </a:solidFill>
              </a:rPr>
              <a:t>* HĐ1</a:t>
            </a:r>
            <a:r>
              <a:rPr lang="vi-VN"/>
              <a:t>: </a:t>
            </a:r>
            <a:r>
              <a:rPr lang="vi-VN">
                <a:solidFill>
                  <a:srgbClr val="C00000"/>
                </a:solidFill>
              </a:rPr>
              <a:t>Cô đọc thơ cho trẻ nghe</a:t>
            </a:r>
            <a:br>
              <a:rPr lang="vi-VN">
                <a:solidFill>
                  <a:srgbClr val="C00000"/>
                </a:solidFill>
              </a:rPr>
            </a:br>
            <a:r>
              <a:rPr lang="vi-VN">
                <a:solidFill>
                  <a:srgbClr val="C00000"/>
                </a:solidFill>
              </a:rPr>
              <a:t>Bài thơ: Cây đào</a:t>
            </a:r>
            <a:br>
              <a:rPr lang="vi-VN">
                <a:solidFill>
                  <a:srgbClr val="C00000"/>
                </a:solidFill>
              </a:rPr>
            </a:br>
            <a:r>
              <a:rPr lang="vi-VN">
                <a:solidFill>
                  <a:srgbClr val="C00000"/>
                </a:solidFill>
              </a:rPr>
              <a:t>Tác giả: Nhược Thủy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9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465D-9031-1AF7-8BB7-E8FECC04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523170F-3907-FC4B-DCA2-41136BF0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/>
          <a:lstStyle/>
          <a:p>
            <a:r>
              <a:rPr lang="vi-VN"/>
              <a:t>Cây đào đầu xóm</a:t>
            </a:r>
            <a:br>
              <a:rPr lang="vi-VN"/>
            </a:br>
            <a:r>
              <a:rPr lang="vi-VN"/>
              <a:t>Lốm đốm nụ hồng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0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028F8-1869-8251-2053-490A105E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41F7DA-EE91-31C1-7458-63C3A71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365125"/>
            <a:ext cx="11180379" cy="1325563"/>
          </a:xfrm>
        </p:spPr>
        <p:txBody>
          <a:bodyPr/>
          <a:lstStyle/>
          <a:p>
            <a:r>
              <a:rPr lang="vi-VN"/>
              <a:t>Chúng em chỉ mong</a:t>
            </a:r>
            <a:br>
              <a:rPr lang="vi-VN"/>
            </a:br>
            <a:r>
              <a:rPr lang="vi-VN"/>
              <a:t>Mùa đào mau nở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6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959A0-4AC0-EF15-30B2-E01B6397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7D4223-70CF-6E1A-1D39-2968312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5297214"/>
            <a:ext cx="11164613" cy="1560786"/>
          </a:xfrm>
        </p:spPr>
        <p:txBody>
          <a:bodyPr/>
          <a:lstStyle/>
          <a:p>
            <a:r>
              <a:rPr lang="vi-VN"/>
              <a:t>Bông đào nho nhỏ</a:t>
            </a:r>
            <a:br>
              <a:rPr lang="vi-VN"/>
            </a:br>
            <a:r>
              <a:rPr lang="vi-VN"/>
              <a:t>Cánh đào hồng tươi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1B3D5-4B2D-3CED-B0C0-CFEC5B5F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4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12CB4E-4BE7-FE4F-4A79-E00199B3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117" y="5612523"/>
            <a:ext cx="4067504" cy="1243877"/>
          </a:xfrm>
        </p:spPr>
        <p:txBody>
          <a:bodyPr>
            <a:normAutofit fontScale="90000"/>
          </a:bodyPr>
          <a:lstStyle/>
          <a:p>
            <a:r>
              <a:rPr lang="vi-VN">
                <a:solidFill>
                  <a:srgbClr val="00B0F0"/>
                </a:solidFill>
              </a:rPr>
              <a:t>Hễ thấy hoa cười</a:t>
            </a:r>
            <a:br>
              <a:rPr lang="vi-VN">
                <a:solidFill>
                  <a:srgbClr val="00B0F0"/>
                </a:solidFill>
              </a:rPr>
            </a:br>
            <a:r>
              <a:rPr lang="vi-VN">
                <a:solidFill>
                  <a:srgbClr val="00B0F0"/>
                </a:solidFill>
              </a:rPr>
              <a:t>Đúng là tết đến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6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D73E6-54E5-7512-69E4-06D158E7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5CE4F9-01A3-BB29-0CA4-FC7D5AC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           * HĐ2: Đàm thoại trích dẫn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D6229-C7C2-5098-3875-1473D96D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684B13-B144-C5ED-580D-D9B716C1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2" y="1907628"/>
            <a:ext cx="8547538" cy="1891862"/>
          </a:xfrm>
        </p:spPr>
        <p:txBody>
          <a:bodyPr/>
          <a:lstStyle/>
          <a:p>
            <a:r>
              <a:rPr lang="vi-VN"/>
              <a:t>* HĐ3: Trẻ đọc thơ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148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1. Ổn định tổ chức:</vt:lpstr>
      <vt:lpstr>2. Phương pháp, hình thức tổ chức:  * HĐ1: Cô đọc thơ cho trẻ nghe Bài thơ: Cây đào Tác giả: Nhược Thủy</vt:lpstr>
      <vt:lpstr>Cây đào đầu xóm Lốm đốm nụ hồng</vt:lpstr>
      <vt:lpstr>Chúng em chỉ mong Mùa đào mau nở</vt:lpstr>
      <vt:lpstr>Bông đào nho nhỏ Cánh đào hồng tươi</vt:lpstr>
      <vt:lpstr>Hễ thấy hoa cười Đúng là tết đến</vt:lpstr>
      <vt:lpstr>           * HĐ2: Đàm thoại trích dẫn</vt:lpstr>
      <vt:lpstr>* HĐ3: Trẻ đọc thơ</vt:lpstr>
      <vt:lpstr>3. Kết thúc: Cô và trẻ hát bài:              Bánh chưng xanh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</cp:lastModifiedBy>
  <cp:revision>2</cp:revision>
  <dcterms:created xsi:type="dcterms:W3CDTF">2025-01-06T06:28:43Z</dcterms:created>
  <dcterms:modified xsi:type="dcterms:W3CDTF">2026-02-01T08:34:06Z</dcterms:modified>
</cp:coreProperties>
</file>