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wav" ContentType="audio/wav"/>
  <Default Extension="wmf" ContentType="image/x-wmf"/>
  <Default Extension="wmv" ContentType="video/x-ms-wm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theme/theme4.xml" ContentType="application/vnd.openxmlformats-officedocument.theme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theme/theme5.xml" ContentType="application/vnd.openxmlformats-officedocument.theme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theme/theme6.xml" ContentType="application/vnd.openxmlformats-officedocument.theme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theme/theme7.xml" ContentType="application/vnd.openxmlformats-officedocument.theme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theme/theme8.xml" ContentType="application/vnd.openxmlformats-officedocument.theme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theme/theme9.xml" ContentType="application/vnd.openxmlformats-officedocument.theme+xml"/>
  <Override PartName="/ppt/theme/theme10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1" r:id="rId2"/>
    <p:sldMasterId id="2147483674" r:id="rId3"/>
    <p:sldMasterId id="2147483687" r:id="rId4"/>
    <p:sldMasterId id="2147483700" r:id="rId5"/>
    <p:sldMasterId id="2147483713" r:id="rId6"/>
    <p:sldMasterId id="2147483725" r:id="rId7"/>
    <p:sldMasterId id="2147483737" r:id="rId8"/>
    <p:sldMasterId id="2147483749" r:id="rId9"/>
  </p:sldMasterIdLst>
  <p:notesMasterIdLst>
    <p:notesMasterId r:id="rId25"/>
  </p:notesMasterIdLst>
  <p:sldIdLst>
    <p:sldId id="297" r:id="rId10"/>
    <p:sldId id="331" r:id="rId11"/>
    <p:sldId id="280" r:id="rId12"/>
    <p:sldId id="258" r:id="rId13"/>
    <p:sldId id="260" r:id="rId14"/>
    <p:sldId id="267" r:id="rId15"/>
    <p:sldId id="320" r:id="rId16"/>
    <p:sldId id="324" r:id="rId17"/>
    <p:sldId id="329" r:id="rId18"/>
    <p:sldId id="289" r:id="rId19"/>
    <p:sldId id="290" r:id="rId20"/>
    <p:sldId id="293" r:id="rId21"/>
    <p:sldId id="294" r:id="rId22"/>
    <p:sldId id="273" r:id="rId23"/>
    <p:sldId id="277" r:id="rId2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74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125E5076-3810-47DD-B79F-674D7AD40C01}" styleName="深色样式 1 - 强调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4" d="100"/>
          <a:sy n="64" d="100"/>
        </p:scale>
        <p:origin x="1566" y="78"/>
      </p:cViewPr>
      <p:guideLst>
        <p:guide orient="horz" pos="2174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4.xml"/><Relationship Id="rId18" Type="http://schemas.openxmlformats.org/officeDocument/2006/relationships/slide" Target="slides/slide9.xml"/><Relationship Id="rId26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2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3.xml"/><Relationship Id="rId17" Type="http://schemas.openxmlformats.org/officeDocument/2006/relationships/slide" Target="slides/slide8.xml"/><Relationship Id="rId25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7.xml"/><Relationship Id="rId20" Type="http://schemas.openxmlformats.org/officeDocument/2006/relationships/slide" Target="slides/slide11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2.xml"/><Relationship Id="rId24" Type="http://schemas.openxmlformats.org/officeDocument/2006/relationships/slide" Target="slides/slide15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6.xml"/><Relationship Id="rId23" Type="http://schemas.openxmlformats.org/officeDocument/2006/relationships/slide" Target="slides/slide14.xml"/><Relationship Id="rId28" Type="http://schemas.openxmlformats.org/officeDocument/2006/relationships/theme" Target="theme/theme1.xml"/><Relationship Id="rId10" Type="http://schemas.openxmlformats.org/officeDocument/2006/relationships/slide" Target="slides/slide1.xml"/><Relationship Id="rId19" Type="http://schemas.openxmlformats.org/officeDocument/2006/relationships/slide" Target="slides/slide10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5.xml"/><Relationship Id="rId22" Type="http://schemas.openxmlformats.org/officeDocument/2006/relationships/slide" Target="slides/slide13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0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FF60877-36C6-404E-9D25-8F0358900954}" type="datetimeFigureOut">
              <a:rPr lang="en-US" smtClean="0"/>
              <a:pPr/>
              <a:t>1/4/2026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392F39E-233C-4367-AFAB-F42201852E7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29629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</a:ln>
        </p:spPr>
        <p:txBody>
          <a:bodyPr wrap="square" numCol="1" anchorCtr="0" compatLnSpc="1"/>
          <a:lstStyle/>
          <a:p>
            <a:pPr>
              <a:defRPr/>
            </a:pPr>
            <a:fld id="{44CB7EEF-6B27-41EC-8238-2764BE1209DC}" type="slidenum">
              <a:rPr lang="en-US">
                <a:solidFill>
                  <a:prstClr val="black"/>
                </a:solidFill>
              </a:rPr>
              <a:pPr>
                <a:defRPr/>
              </a:pPr>
              <a:t>1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102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24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 eaLnBrk="1" hangingPunct="1">
              <a:spcBef>
                <a:spcPct val="0"/>
              </a:spcBef>
            </a:pPr>
            <a:endParaRPr 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</a:ln>
        </p:spPr>
        <p:txBody>
          <a:bodyPr wrap="square" numCol="1" anchorCtr="0" compatLnSpc="1"/>
          <a:lstStyle/>
          <a:p>
            <a:pPr>
              <a:defRPr/>
            </a:pPr>
            <a:fld id="{44CB7EEF-6B27-41EC-8238-2764BE1209DC}" type="slidenum">
              <a:rPr lang="en-US">
                <a:solidFill>
                  <a:prstClr val="black"/>
                </a:solidFill>
              </a:rPr>
              <a:pPr>
                <a:defRPr/>
              </a:pPr>
              <a:t>2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102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24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 eaLnBrk="1" hangingPunct="1">
              <a:spcBef>
                <a:spcPct val="0"/>
              </a:spcBef>
            </a:pPr>
            <a:endParaRPr 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92F39E-233C-4367-AFAB-F42201852E79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3959E6-6099-4FC2-9668-B6858E54552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52B8D4-E678-416C-B001-6C6985F758E0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5A5047-35B8-476E-BAC9-7DA1E047736F}" type="datetimeFigureOut">
              <a:rPr lang="vi-VN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04/01/2026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C43959-7672-43C4-BC4A-653AE5C59486}" type="slidenum">
              <a:rPr lang="vi-VN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31C1BE-3903-4CCF-AC9A-A8ADCCCE5B52}" type="datetimeFigureOut">
              <a:rPr lang="vi-VN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04/01/2026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2B7965-E2FB-4121-BB79-B5848C1A8F64}" type="slidenum">
              <a:rPr lang="vi-VN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vi-VN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024B8C-FECF-4CE0-998A-5A9C22C2C7D5}" type="datetimeFigureOut">
              <a:rPr lang="vi-VN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04/01/2026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C14EB1-5619-4975-8E7B-6924DB39F2BE}" type="slidenum">
              <a:rPr lang="vi-VN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2D241E-A7CD-4F96-ADBF-D8C8C43A7FAA}" type="datetimeFigureOut">
              <a:rPr lang="vi-VN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04/01/2026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24C08D-8A7D-41E1-B02F-5BEC8438D821}" type="slidenum">
              <a:rPr lang="vi-VN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9E74C7-8A33-493E-89F1-CDF6C75DD5FE}" type="datetimeFigureOut">
              <a:rPr lang="vi-VN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04/01/2026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0BDEC7-C062-44BC-A7A9-68D1B2D2C013}" type="slidenum">
              <a:rPr lang="vi-VN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1EB9F3-FC38-4F9D-B68D-BE011D9F3FD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3A4D43-E4CA-4A6B-9AF7-1FD828DAA1E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3959E6-6099-4FC2-9668-B6858E54552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EE338C-4C60-4ED4-8FEF-FEEC9B379CD0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58BD6F-DDB7-4D90-AF98-05AB81DA6A75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093A9F-B9CA-4119-9C77-EC4FBFBDB74B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01B1CC-799F-4F6F-A1DE-5C133E6E3A67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B294CD-4C4B-4267-B18B-69055369801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3806C3-9FAF-4A6E-A2A2-2CF47E9DABE5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EE338C-4C60-4ED4-8FEF-FEEC9B379CD0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5BE242-AADE-4C49-A3B8-907153B4356F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218095-538D-41A0-AC11-12CE9CA5A47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52B8D4-E678-416C-B001-6C6985F758E0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1EB9F3-FC38-4F9D-B68D-BE011D9F3FD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3A4D43-E4CA-4A6B-9AF7-1FD828DAA1E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3959E6-6099-4FC2-9668-B6858E54552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EE338C-4C60-4ED4-8FEF-FEEC9B379CD0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58BD6F-DDB7-4D90-AF98-05AB81DA6A75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093A9F-B9CA-4119-9C77-EC4FBFBDB74B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01B1CC-799F-4F6F-A1DE-5C133E6E3A67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58BD6F-DDB7-4D90-AF98-05AB81DA6A75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B294CD-4C4B-4267-B18B-69055369801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3806C3-9FAF-4A6E-A2A2-2CF47E9DABE5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5BE242-AADE-4C49-A3B8-907153B4356F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218095-538D-41A0-AC11-12CE9CA5A47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52B8D4-E678-416C-B001-6C6985F758E0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1EB9F3-FC38-4F9D-B68D-BE011D9F3FD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3A4D43-E4CA-4A6B-9AF7-1FD828DAA1E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3959E6-6099-4FC2-9668-B6858E54552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EE338C-4C60-4ED4-8FEF-FEEC9B379CD0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58BD6F-DDB7-4D90-AF98-05AB81DA6A75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093A9F-B9CA-4119-9C77-EC4FBFBDB74B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093A9F-B9CA-4119-9C77-EC4FBFBDB74B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01B1CC-799F-4F6F-A1DE-5C133E6E3A67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B294CD-4C4B-4267-B18B-69055369801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3806C3-9FAF-4A6E-A2A2-2CF47E9DABE5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5BE242-AADE-4C49-A3B8-907153B4356F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218095-538D-41A0-AC11-12CE9CA5A47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52B8D4-E678-416C-B001-6C6985F758E0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1EB9F3-FC38-4F9D-B68D-BE011D9F3FD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3A4D43-E4CA-4A6B-9AF7-1FD828DAA1E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3959E6-6099-4FC2-9668-B6858E54552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01B1CC-799F-4F6F-A1DE-5C133E6E3A67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EE338C-4C60-4ED4-8FEF-FEEC9B379CD0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58BD6F-DDB7-4D90-AF98-05AB81DA6A75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093A9F-B9CA-4119-9C77-EC4FBFBDB74B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01B1CC-799F-4F6F-A1DE-5C133E6E3A67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B294CD-4C4B-4267-B18B-69055369801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3806C3-9FAF-4A6E-A2A2-2CF47E9DABE5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5BE242-AADE-4C49-A3B8-907153B4356F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218095-538D-41A0-AC11-12CE9CA5A47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52B8D4-E678-416C-B001-6C6985F758E0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1EB9F3-FC38-4F9D-B68D-BE011D9F3FD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B294CD-4C4B-4267-B18B-69055369801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3A4D43-E4CA-4A6B-9AF7-1FD828DAA1E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1A2EEB-45EB-41C4-A6D2-B451B756C0EA}" type="datetimeFigureOut">
              <a:rPr lang="vi-VN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04/01/2026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79D564-5764-46F7-B547-D23B905E2AEB}" type="slidenum">
              <a:rPr lang="vi-VN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DDBEBE-635A-4954-BE5A-F9C7C9C5CBCE}" type="datetimeFigureOut">
              <a:rPr lang="vi-VN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04/01/2026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C04DEA-4FA0-43B4-BA66-4C5D40692373}" type="slidenum">
              <a:rPr lang="vi-VN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AB21C3-287D-4D5E-BE49-9959CAC023CC}" type="datetimeFigureOut">
              <a:rPr lang="vi-VN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04/01/2026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C2466B-5E56-4C79-AFC6-7425AD54FA1F}" type="slidenum">
              <a:rPr lang="vi-VN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B8DA92-E9BF-4E4B-A700-31D0E76D6A62}" type="datetimeFigureOut">
              <a:rPr lang="vi-VN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04/01/2026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819809-6E29-4E69-AD89-A6F837853DCE}" type="slidenum">
              <a:rPr lang="vi-VN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B119CD-630D-445F-BF9A-6664BC857BB1}" type="datetimeFigureOut">
              <a:rPr lang="vi-VN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04/01/2026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F8B4D3-8B87-4545-A738-96D91DEE51F2}" type="slidenum">
              <a:rPr lang="vi-VN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52A1A4-CAA2-4EBC-B047-602E51651D16}" type="datetimeFigureOut">
              <a:rPr lang="vi-VN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04/01/2026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69BE45-FBA4-4A72-A926-3D701D8D6AEB}" type="slidenum">
              <a:rPr lang="vi-VN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CFCDAD-A762-459B-B3C3-C7DA83C44C77}" type="datetimeFigureOut">
              <a:rPr lang="vi-VN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04/01/2026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28699A-F45F-4FF2-A8C9-51F4DDD6DBCE}" type="slidenum">
              <a:rPr lang="vi-VN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DF9534-7F7F-4219-9F6F-CCB05DB54639}" type="datetimeFigureOut">
              <a:rPr lang="vi-VN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04/01/2026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5763EF-F3E8-4A20-874F-226E3A7C6FAF}" type="slidenum">
              <a:rPr lang="vi-VN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vi-VN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990DDE-A618-4D80-AED9-F126DE350299}" type="datetimeFigureOut">
              <a:rPr lang="vi-VN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04/01/2026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816DF6-FF93-4604-B84B-DFF41D813BD5}" type="slidenum">
              <a:rPr lang="vi-VN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3806C3-9FAF-4A6E-A2A2-2CF47E9DABE5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89B479-EC9F-406C-875E-61826CA2FB6A}" type="datetimeFigureOut">
              <a:rPr lang="vi-VN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04/01/2026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28567D-A018-4C16-957A-7827E20490F2}" type="slidenum">
              <a:rPr lang="vi-VN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DC15A1-6316-4D38-A9BD-B5B9639384D5}" type="datetimeFigureOut">
              <a:rPr lang="vi-VN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04/01/2026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163999-246F-4051-83C1-A84D37C824F7}" type="slidenum">
              <a:rPr lang="vi-VN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1A2EEB-45EB-41C4-A6D2-B451B756C0EA}" type="datetimeFigureOut">
              <a:rPr lang="vi-VN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04/01/2026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79D564-5764-46F7-B547-D23B905E2AEB}" type="slidenum">
              <a:rPr lang="vi-VN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DDBEBE-635A-4954-BE5A-F9C7C9C5CBCE}" type="datetimeFigureOut">
              <a:rPr lang="vi-VN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04/01/2026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C04DEA-4FA0-43B4-BA66-4C5D40692373}" type="slidenum">
              <a:rPr lang="vi-VN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AB21C3-287D-4D5E-BE49-9959CAC023CC}" type="datetimeFigureOut">
              <a:rPr lang="vi-VN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04/01/2026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C2466B-5E56-4C79-AFC6-7425AD54FA1F}" type="slidenum">
              <a:rPr lang="vi-VN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B8DA92-E9BF-4E4B-A700-31D0E76D6A62}" type="datetimeFigureOut">
              <a:rPr lang="vi-VN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04/01/2026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819809-6E29-4E69-AD89-A6F837853DCE}" type="slidenum">
              <a:rPr lang="vi-VN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B119CD-630D-445F-BF9A-6664BC857BB1}" type="datetimeFigureOut">
              <a:rPr lang="vi-VN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04/01/2026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F8B4D3-8B87-4545-A738-96D91DEE51F2}" type="slidenum">
              <a:rPr lang="vi-VN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52A1A4-CAA2-4EBC-B047-602E51651D16}" type="datetimeFigureOut">
              <a:rPr lang="vi-VN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04/01/2026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69BE45-FBA4-4A72-A926-3D701D8D6AEB}" type="slidenum">
              <a:rPr lang="vi-VN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CFCDAD-A762-459B-B3C3-C7DA83C44C77}" type="datetimeFigureOut">
              <a:rPr lang="vi-VN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04/01/2026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28699A-F45F-4FF2-A8C9-51F4DDD6DBCE}" type="slidenum">
              <a:rPr lang="vi-VN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DF9534-7F7F-4219-9F6F-CCB05DB54639}" type="datetimeFigureOut">
              <a:rPr lang="vi-VN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04/01/2026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5763EF-F3E8-4A20-874F-226E3A7C6FAF}" type="slidenum">
              <a:rPr lang="vi-VN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5BE242-AADE-4C49-A3B8-907153B4356F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vi-VN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990DDE-A618-4D80-AED9-F126DE350299}" type="datetimeFigureOut">
              <a:rPr lang="vi-VN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04/01/2026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816DF6-FF93-4604-B84B-DFF41D813BD5}" type="slidenum">
              <a:rPr lang="vi-VN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89B479-EC9F-406C-875E-61826CA2FB6A}" type="datetimeFigureOut">
              <a:rPr lang="vi-VN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04/01/2026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28567D-A018-4C16-957A-7827E20490F2}" type="slidenum">
              <a:rPr lang="vi-VN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DC15A1-6316-4D38-A9BD-B5B9639384D5}" type="datetimeFigureOut">
              <a:rPr lang="vi-VN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04/01/2026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163999-246F-4051-83C1-A84D37C824F7}" type="slidenum">
              <a:rPr lang="vi-VN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AF6C5E-F637-485B-94C0-4105EFAC4EA2}" type="datetimeFigureOut">
              <a:rPr lang="vi-VN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04/01/2026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6F9A88-6C29-4688-94C5-99C26D0EAC11}" type="slidenum">
              <a:rPr lang="vi-VN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8C72F3-67D5-4413-85C0-1A04883370BC}" type="datetimeFigureOut">
              <a:rPr lang="vi-VN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04/01/2026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84C1FD-C311-4702-9DCA-13F61483D403}" type="slidenum">
              <a:rPr lang="vi-VN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93B5AE-64C3-4A96-8576-4DC97C4DBE10}" type="datetimeFigureOut">
              <a:rPr lang="vi-VN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04/01/2026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F25032-423D-4311-8AB1-A18C57A3FF0B}" type="slidenum">
              <a:rPr lang="vi-VN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4384EB-87B8-4376-80C3-3D3D614B3ADB}" type="datetimeFigureOut">
              <a:rPr lang="vi-VN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04/01/2026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49DFD0-0F13-4BAE-B496-0ECF3FFE9F4B}" type="slidenum">
              <a:rPr lang="vi-VN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22EEEC-706F-4796-A0E4-E57DE2D52FD0}" type="datetimeFigureOut">
              <a:rPr lang="vi-VN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04/01/2026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4CA6ED-368E-47D2-A494-DFA6AE1067FD}" type="slidenum">
              <a:rPr lang="vi-VN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F51A8C-4C84-4AC8-9B89-92C2B648BCD7}" type="datetimeFigureOut">
              <a:rPr lang="vi-VN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04/01/2026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E421E8-C2C2-4E28-876B-4142024FF144}" type="slidenum">
              <a:rPr lang="vi-VN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7213BE-4195-4A1A-BF5C-74E7A2E0160E}" type="datetimeFigureOut">
              <a:rPr lang="vi-VN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04/01/2026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17E598-C02E-41FA-ADD1-DF2306D59876}" type="slidenum">
              <a:rPr lang="vi-VN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218095-538D-41A0-AC11-12CE9CA5A47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CB4DE6-BE12-44A5-837B-5C46B98658FD}" type="datetimeFigureOut">
              <a:rPr lang="vi-VN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04/01/2026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D34E6A-A752-4253-9D3B-0251D1A63ADB}" type="slidenum">
              <a:rPr lang="vi-VN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vi-VN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319F60-30BB-47F5-948B-643C0461F991}" type="datetimeFigureOut">
              <a:rPr lang="vi-VN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04/01/2026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3780A4-7E72-4159-9A8F-A413A292674C}" type="slidenum">
              <a:rPr lang="vi-VN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398628-3D82-4F3C-A9C8-F687D84AAFD0}" type="datetimeFigureOut">
              <a:rPr lang="vi-VN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04/01/2026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31B200-8EB3-4968-A99A-8AFCA46A65D5}" type="slidenum">
              <a:rPr lang="vi-VN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65BF0F-1EFB-42D6-8228-42BF7F644098}" type="datetimeFigureOut">
              <a:rPr lang="vi-VN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04/01/2026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1EEC36-4791-4E48-9B51-5211143F9509}" type="slidenum">
              <a:rPr lang="vi-VN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24F171-EB7C-424B-848F-2F9838820E6A}" type="datetimeFigureOut">
              <a:rPr lang="vi-VN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04/01/2026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5B6650-4561-45AE-BB07-0CA2BE5C0979}" type="slidenum">
              <a:rPr lang="vi-VN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51C38A-1EC2-4392-B1A9-6395D4A9A392}" type="datetimeFigureOut">
              <a:rPr lang="vi-VN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04/01/2026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FCD2B7-82D4-4708-BA66-96F0C9EBA8C4}" type="slidenum">
              <a:rPr lang="vi-VN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317EFC-3538-48EB-8136-7E63ECFD6989}" type="datetimeFigureOut">
              <a:rPr lang="vi-VN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04/01/2026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796B99-453D-4A70-A867-4A5AD5C4C4EC}" type="slidenum">
              <a:rPr lang="vi-VN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8190EA-9033-4F5F-8C30-65466613E151}" type="datetimeFigureOut">
              <a:rPr lang="vi-VN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04/01/2026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0589EC-C591-4C51-BE88-2E2C033FB7D6}" type="slidenum">
              <a:rPr lang="vi-VN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8AA39A-9D63-415F-A097-5D252645A12F}" type="datetimeFigureOut">
              <a:rPr lang="vi-VN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04/01/2026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61C2E0-BEE1-46FD-A4A7-E792FCD5AF60}" type="slidenum">
              <a:rPr lang="vi-VN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86D0C2-A50E-4597-9204-1813E7CED1E0}" type="datetimeFigureOut">
              <a:rPr lang="vi-VN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04/01/2026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0F5FAA-785E-444E-BCE6-C71C62D820CC}" type="slidenum">
              <a:rPr lang="vi-VN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6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4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39.xml"/><Relationship Id="rId7" Type="http://schemas.openxmlformats.org/officeDocument/2006/relationships/slideLayout" Target="../slideLayouts/slideLayout43.xml"/><Relationship Id="rId12" Type="http://schemas.openxmlformats.org/officeDocument/2006/relationships/slideLayout" Target="../slideLayouts/slideLayout48.xml"/><Relationship Id="rId2" Type="http://schemas.openxmlformats.org/officeDocument/2006/relationships/slideLayout" Target="../slideLayouts/slideLayout38.xml"/><Relationship Id="rId1" Type="http://schemas.openxmlformats.org/officeDocument/2006/relationships/slideLayout" Target="../slideLayouts/slideLayout37.xml"/><Relationship Id="rId6" Type="http://schemas.openxmlformats.org/officeDocument/2006/relationships/slideLayout" Target="../slideLayouts/slideLayout42.xml"/><Relationship Id="rId11" Type="http://schemas.openxmlformats.org/officeDocument/2006/relationships/slideLayout" Target="../slideLayouts/slideLayout47.xml"/><Relationship Id="rId5" Type="http://schemas.openxmlformats.org/officeDocument/2006/relationships/slideLayout" Target="../slideLayouts/slideLayout41.xml"/><Relationship Id="rId10" Type="http://schemas.openxmlformats.org/officeDocument/2006/relationships/slideLayout" Target="../slideLayouts/slideLayout46.xml"/><Relationship Id="rId4" Type="http://schemas.openxmlformats.org/officeDocument/2006/relationships/slideLayout" Target="../slideLayouts/slideLayout40.xml"/><Relationship Id="rId9" Type="http://schemas.openxmlformats.org/officeDocument/2006/relationships/slideLayout" Target="../slideLayouts/slideLayout45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6.xml"/><Relationship Id="rId13" Type="http://schemas.openxmlformats.org/officeDocument/2006/relationships/theme" Target="../theme/theme5.xml"/><Relationship Id="rId3" Type="http://schemas.openxmlformats.org/officeDocument/2006/relationships/slideLayout" Target="../slideLayouts/slideLayout51.xml"/><Relationship Id="rId7" Type="http://schemas.openxmlformats.org/officeDocument/2006/relationships/slideLayout" Target="../slideLayouts/slideLayout55.xml"/><Relationship Id="rId12" Type="http://schemas.openxmlformats.org/officeDocument/2006/relationships/slideLayout" Target="../slideLayouts/slideLayout60.xml"/><Relationship Id="rId2" Type="http://schemas.openxmlformats.org/officeDocument/2006/relationships/slideLayout" Target="../slideLayouts/slideLayout50.xml"/><Relationship Id="rId1" Type="http://schemas.openxmlformats.org/officeDocument/2006/relationships/slideLayout" Target="../slideLayouts/slideLayout49.xml"/><Relationship Id="rId6" Type="http://schemas.openxmlformats.org/officeDocument/2006/relationships/slideLayout" Target="../slideLayouts/slideLayout54.xml"/><Relationship Id="rId11" Type="http://schemas.openxmlformats.org/officeDocument/2006/relationships/slideLayout" Target="../slideLayouts/slideLayout59.xml"/><Relationship Id="rId5" Type="http://schemas.openxmlformats.org/officeDocument/2006/relationships/slideLayout" Target="../slideLayouts/slideLayout53.xml"/><Relationship Id="rId10" Type="http://schemas.openxmlformats.org/officeDocument/2006/relationships/slideLayout" Target="../slideLayouts/slideLayout58.xml"/><Relationship Id="rId4" Type="http://schemas.openxmlformats.org/officeDocument/2006/relationships/slideLayout" Target="../slideLayouts/slideLayout52.xml"/><Relationship Id="rId9" Type="http://schemas.openxmlformats.org/officeDocument/2006/relationships/slideLayout" Target="../slideLayouts/slideLayout57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8.xml"/><Relationship Id="rId3" Type="http://schemas.openxmlformats.org/officeDocument/2006/relationships/slideLayout" Target="../slideLayouts/slideLayout63.xml"/><Relationship Id="rId7" Type="http://schemas.openxmlformats.org/officeDocument/2006/relationships/slideLayout" Target="../slideLayouts/slideLayout67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62.xml"/><Relationship Id="rId1" Type="http://schemas.openxmlformats.org/officeDocument/2006/relationships/slideLayout" Target="../slideLayouts/slideLayout61.xml"/><Relationship Id="rId6" Type="http://schemas.openxmlformats.org/officeDocument/2006/relationships/slideLayout" Target="../slideLayouts/slideLayout66.xml"/><Relationship Id="rId11" Type="http://schemas.openxmlformats.org/officeDocument/2006/relationships/slideLayout" Target="../slideLayouts/slideLayout71.xml"/><Relationship Id="rId5" Type="http://schemas.openxmlformats.org/officeDocument/2006/relationships/slideLayout" Target="../slideLayouts/slideLayout65.xml"/><Relationship Id="rId10" Type="http://schemas.openxmlformats.org/officeDocument/2006/relationships/slideLayout" Target="../slideLayouts/slideLayout70.xml"/><Relationship Id="rId4" Type="http://schemas.openxmlformats.org/officeDocument/2006/relationships/slideLayout" Target="../slideLayouts/slideLayout64.xml"/><Relationship Id="rId9" Type="http://schemas.openxmlformats.org/officeDocument/2006/relationships/slideLayout" Target="../slideLayouts/slideLayout69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9.xml"/><Relationship Id="rId3" Type="http://schemas.openxmlformats.org/officeDocument/2006/relationships/slideLayout" Target="../slideLayouts/slideLayout74.xml"/><Relationship Id="rId7" Type="http://schemas.openxmlformats.org/officeDocument/2006/relationships/slideLayout" Target="../slideLayouts/slideLayout78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73.xml"/><Relationship Id="rId1" Type="http://schemas.openxmlformats.org/officeDocument/2006/relationships/slideLayout" Target="../slideLayouts/slideLayout72.xml"/><Relationship Id="rId6" Type="http://schemas.openxmlformats.org/officeDocument/2006/relationships/slideLayout" Target="../slideLayouts/slideLayout77.xml"/><Relationship Id="rId11" Type="http://schemas.openxmlformats.org/officeDocument/2006/relationships/slideLayout" Target="../slideLayouts/slideLayout82.xml"/><Relationship Id="rId5" Type="http://schemas.openxmlformats.org/officeDocument/2006/relationships/slideLayout" Target="../slideLayouts/slideLayout76.xml"/><Relationship Id="rId10" Type="http://schemas.openxmlformats.org/officeDocument/2006/relationships/slideLayout" Target="../slideLayouts/slideLayout81.xml"/><Relationship Id="rId4" Type="http://schemas.openxmlformats.org/officeDocument/2006/relationships/slideLayout" Target="../slideLayouts/slideLayout75.xml"/><Relationship Id="rId9" Type="http://schemas.openxmlformats.org/officeDocument/2006/relationships/slideLayout" Target="../slideLayouts/slideLayout80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0.xml"/><Relationship Id="rId3" Type="http://schemas.openxmlformats.org/officeDocument/2006/relationships/slideLayout" Target="../slideLayouts/slideLayout85.xml"/><Relationship Id="rId7" Type="http://schemas.openxmlformats.org/officeDocument/2006/relationships/slideLayout" Target="../slideLayouts/slideLayout89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84.xml"/><Relationship Id="rId1" Type="http://schemas.openxmlformats.org/officeDocument/2006/relationships/slideLayout" Target="../slideLayouts/slideLayout83.xml"/><Relationship Id="rId6" Type="http://schemas.openxmlformats.org/officeDocument/2006/relationships/slideLayout" Target="../slideLayouts/slideLayout88.xml"/><Relationship Id="rId11" Type="http://schemas.openxmlformats.org/officeDocument/2006/relationships/slideLayout" Target="../slideLayouts/slideLayout93.xml"/><Relationship Id="rId5" Type="http://schemas.openxmlformats.org/officeDocument/2006/relationships/slideLayout" Target="../slideLayouts/slideLayout87.xml"/><Relationship Id="rId10" Type="http://schemas.openxmlformats.org/officeDocument/2006/relationships/slideLayout" Target="../slideLayouts/slideLayout92.xml"/><Relationship Id="rId4" Type="http://schemas.openxmlformats.org/officeDocument/2006/relationships/slideLayout" Target="../slideLayouts/slideLayout86.xml"/><Relationship Id="rId9" Type="http://schemas.openxmlformats.org/officeDocument/2006/relationships/slideLayout" Target="../slideLayouts/slideLayout91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1.xml"/><Relationship Id="rId3" Type="http://schemas.openxmlformats.org/officeDocument/2006/relationships/slideLayout" Target="../slideLayouts/slideLayout96.xml"/><Relationship Id="rId7" Type="http://schemas.openxmlformats.org/officeDocument/2006/relationships/slideLayout" Target="../slideLayouts/slideLayout100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95.xml"/><Relationship Id="rId1" Type="http://schemas.openxmlformats.org/officeDocument/2006/relationships/slideLayout" Target="../slideLayouts/slideLayout94.xml"/><Relationship Id="rId6" Type="http://schemas.openxmlformats.org/officeDocument/2006/relationships/slideLayout" Target="../slideLayouts/slideLayout99.xml"/><Relationship Id="rId11" Type="http://schemas.openxmlformats.org/officeDocument/2006/relationships/slideLayout" Target="../slideLayouts/slideLayout104.xml"/><Relationship Id="rId5" Type="http://schemas.openxmlformats.org/officeDocument/2006/relationships/slideLayout" Target="../slideLayouts/slideLayout98.xml"/><Relationship Id="rId10" Type="http://schemas.openxmlformats.org/officeDocument/2006/relationships/slideLayout" Target="../slideLayouts/slideLayout103.xml"/><Relationship Id="rId4" Type="http://schemas.openxmlformats.org/officeDocument/2006/relationships/slideLayout" Target="../slideLayouts/slideLayout97.xml"/><Relationship Id="rId9" Type="http://schemas.openxmlformats.org/officeDocument/2006/relationships/slideLayout" Target="../slideLayouts/slideLayout10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427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l" eaLnBrk="1" hangingPunct="1">
              <a:defRPr sz="1400" smtClean="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427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eaLnBrk="1" hangingPunct="1">
              <a:defRPr sz="1400" smtClean="0"/>
            </a:lvl1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427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r" eaLnBrk="1" hangingPunct="1">
              <a:defRPr sz="1400" smtClean="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FE25A4A-267B-45A2-ABC0-7AE256E143AB}" type="slidenum">
              <a:rPr 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427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l" eaLnBrk="1" hangingPunct="1">
              <a:defRPr sz="1400" smtClean="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427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eaLnBrk="1" hangingPunct="1">
              <a:defRPr sz="1400" smtClean="0"/>
            </a:lvl1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427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r" eaLnBrk="1" hangingPunct="1">
              <a:defRPr sz="1400" smtClean="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FE25A4A-267B-45A2-ABC0-7AE256E143AB}" type="slidenum">
              <a:rPr 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427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l" eaLnBrk="1" hangingPunct="1">
              <a:defRPr sz="1400" smtClean="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427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eaLnBrk="1" hangingPunct="1">
              <a:defRPr sz="1400" smtClean="0"/>
            </a:lvl1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427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r" eaLnBrk="1" hangingPunct="1">
              <a:defRPr sz="1400" smtClean="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FE25A4A-267B-45A2-ABC0-7AE256E143AB}" type="slidenum">
              <a:rPr 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427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l" eaLnBrk="1" hangingPunct="1">
              <a:defRPr sz="1400" smtClean="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427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eaLnBrk="1" hangingPunct="1">
              <a:defRPr sz="1400" smtClean="0"/>
            </a:lvl1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427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r" eaLnBrk="1" hangingPunct="1">
              <a:defRPr sz="1400" smtClean="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FE25A4A-267B-45A2-ABC0-7AE256E143AB}" type="slidenum">
              <a:rPr 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95" r:id="rId8"/>
    <p:sldLayoutId id="2147483696" r:id="rId9"/>
    <p:sldLayoutId id="2147483697" r:id="rId10"/>
    <p:sldLayoutId id="2147483698" r:id="rId11"/>
    <p:sldLayoutId id="2147483699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427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l" eaLnBrk="1" hangingPunct="1">
              <a:defRPr sz="1400" smtClean="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427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eaLnBrk="1" hangingPunct="1">
              <a:defRPr sz="1400" smtClean="0"/>
            </a:lvl1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427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r" eaLnBrk="1" hangingPunct="1">
              <a:defRPr sz="1400" smtClean="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FE25A4A-267B-45A2-ABC0-7AE256E143AB}" type="slidenum">
              <a:rPr 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1" r:id="rId1"/>
    <p:sldLayoutId id="2147483702" r:id="rId2"/>
    <p:sldLayoutId id="2147483703" r:id="rId3"/>
    <p:sldLayoutId id="2147483704" r:id="rId4"/>
    <p:sldLayoutId id="2147483705" r:id="rId5"/>
    <p:sldLayoutId id="2147483706" r:id="rId6"/>
    <p:sldLayoutId id="2147483707" r:id="rId7"/>
    <p:sldLayoutId id="2147483708" r:id="rId8"/>
    <p:sldLayoutId id="2147483709" r:id="rId9"/>
    <p:sldLayoutId id="2147483710" r:id="rId10"/>
    <p:sldLayoutId id="2147483711" r:id="rId11"/>
    <p:sldLayoutId id="2147483712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8FCD3B2D-2074-4F36-B2DB-7E37B3B062B3}" type="datetimeFigureOut">
              <a:rPr lang="vi-VN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04/01/2026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F5CAE103-0017-4B27-9FEE-1075E27ED622}" type="slidenum">
              <a:rPr lang="vi-VN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4" r:id="rId1"/>
    <p:sldLayoutId id="2147483715" r:id="rId2"/>
    <p:sldLayoutId id="2147483716" r:id="rId3"/>
    <p:sldLayoutId id="2147483717" r:id="rId4"/>
    <p:sldLayoutId id="2147483718" r:id="rId5"/>
    <p:sldLayoutId id="2147483719" r:id="rId6"/>
    <p:sldLayoutId id="2147483720" r:id="rId7"/>
    <p:sldLayoutId id="2147483721" r:id="rId8"/>
    <p:sldLayoutId id="2147483722" r:id="rId9"/>
    <p:sldLayoutId id="2147483723" r:id="rId10"/>
    <p:sldLayoutId id="2147483724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anose="02020603050405020304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anose="02020603050405020304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anose="02020603050405020304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anose="02020603050405020304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anose="02020603050405020304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anose="02020603050405020304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anose="02020603050405020304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anose="02020603050405020304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8FCD3B2D-2074-4F36-B2DB-7E37B3B062B3}" type="datetimeFigureOut">
              <a:rPr lang="vi-VN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04/01/2026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F5CAE103-0017-4B27-9FEE-1075E27ED622}" type="slidenum">
              <a:rPr lang="vi-VN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6" r:id="rId1"/>
    <p:sldLayoutId id="2147483727" r:id="rId2"/>
    <p:sldLayoutId id="2147483728" r:id="rId3"/>
    <p:sldLayoutId id="2147483729" r:id="rId4"/>
    <p:sldLayoutId id="2147483730" r:id="rId5"/>
    <p:sldLayoutId id="2147483731" r:id="rId6"/>
    <p:sldLayoutId id="2147483732" r:id="rId7"/>
    <p:sldLayoutId id="2147483733" r:id="rId8"/>
    <p:sldLayoutId id="2147483734" r:id="rId9"/>
    <p:sldLayoutId id="2147483735" r:id="rId10"/>
    <p:sldLayoutId id="2147483736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anose="02020603050405020304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anose="02020603050405020304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anose="02020603050405020304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anose="02020603050405020304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anose="02020603050405020304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anose="02020603050405020304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anose="02020603050405020304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anose="02020603050405020304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58454C4F-BF42-43EE-92D8-C18A01526761}" type="datetimeFigureOut">
              <a:rPr lang="vi-VN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04/01/2026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5A506A13-6C8F-4B0A-A6DB-6254A8BCB272}" type="slidenum">
              <a:rPr lang="vi-VN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8" r:id="rId1"/>
    <p:sldLayoutId id="2147483739" r:id="rId2"/>
    <p:sldLayoutId id="2147483740" r:id="rId3"/>
    <p:sldLayoutId id="2147483741" r:id="rId4"/>
    <p:sldLayoutId id="2147483742" r:id="rId5"/>
    <p:sldLayoutId id="2147483743" r:id="rId6"/>
    <p:sldLayoutId id="2147483744" r:id="rId7"/>
    <p:sldLayoutId id="2147483745" r:id="rId8"/>
    <p:sldLayoutId id="2147483746" r:id="rId9"/>
    <p:sldLayoutId id="2147483747" r:id="rId10"/>
    <p:sldLayoutId id="2147483748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anose="02020603050405020304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anose="02020603050405020304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anose="02020603050405020304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anose="02020603050405020304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anose="02020603050405020304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anose="02020603050405020304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anose="02020603050405020304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anose="02020603050405020304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98964245-9FF6-4D05-82AE-7A46571E930B}" type="datetimeFigureOut">
              <a:rPr lang="vi-VN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04/01/2026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F3400938-C986-419D-857E-B7BF3E866474}" type="slidenum">
              <a:rPr lang="vi-VN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0" r:id="rId1"/>
    <p:sldLayoutId id="2147483751" r:id="rId2"/>
    <p:sldLayoutId id="2147483752" r:id="rId3"/>
    <p:sldLayoutId id="2147483753" r:id="rId4"/>
    <p:sldLayoutId id="2147483754" r:id="rId5"/>
    <p:sldLayoutId id="2147483755" r:id="rId6"/>
    <p:sldLayoutId id="2147483756" r:id="rId7"/>
    <p:sldLayoutId id="2147483757" r:id="rId8"/>
    <p:sldLayoutId id="2147483758" r:id="rId9"/>
    <p:sldLayoutId id="2147483759" r:id="rId10"/>
    <p:sldLayoutId id="2147483760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anose="02020603050405020304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anose="02020603050405020304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anose="02020603050405020304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anose="02020603050405020304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anose="02020603050405020304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anose="02020603050405020304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anose="02020603050405020304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anose="02020603050405020304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gif"/><Relationship Id="rId3" Type="http://schemas.openxmlformats.org/officeDocument/2006/relationships/image" Target="../media/image1.gif"/><Relationship Id="rId7" Type="http://schemas.openxmlformats.org/officeDocument/2006/relationships/image" Target="../media/image5.wmf"/><Relationship Id="rId12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00.xml"/><Relationship Id="rId6" Type="http://schemas.openxmlformats.org/officeDocument/2006/relationships/image" Target="../media/image4.wmf"/><Relationship Id="rId11" Type="http://schemas.openxmlformats.org/officeDocument/2006/relationships/image" Target="../media/image9.emf"/><Relationship Id="rId5" Type="http://schemas.openxmlformats.org/officeDocument/2006/relationships/image" Target="../media/image3.wmf"/><Relationship Id="rId10" Type="http://schemas.openxmlformats.org/officeDocument/2006/relationships/image" Target="../media/image8.gif"/><Relationship Id="rId4" Type="http://schemas.openxmlformats.org/officeDocument/2006/relationships/image" Target="../media/image2.gif"/><Relationship Id="rId9" Type="http://schemas.openxmlformats.org/officeDocument/2006/relationships/image" Target="../media/image7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gif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7.xml"/><Relationship Id="rId4" Type="http://schemas.openxmlformats.org/officeDocument/2006/relationships/image" Target="../media/image19.gif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jpeg"/><Relationship Id="rId3" Type="http://schemas.openxmlformats.org/officeDocument/2006/relationships/slideLayout" Target="../slideLayouts/slideLayout78.xml"/><Relationship Id="rId7" Type="http://schemas.openxmlformats.org/officeDocument/2006/relationships/image" Target="../media/image23.jpeg"/><Relationship Id="rId2" Type="http://schemas.openxmlformats.org/officeDocument/2006/relationships/video" Target="../media/media1.wmv"/><Relationship Id="rId1" Type="http://schemas.microsoft.com/office/2007/relationships/media" Target="../media/media1.wmv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10" Type="http://schemas.openxmlformats.org/officeDocument/2006/relationships/image" Target="../media/image15.jpeg"/><Relationship Id="rId4" Type="http://schemas.openxmlformats.org/officeDocument/2006/relationships/image" Target="../media/image20.png"/><Relationship Id="rId9" Type="http://schemas.openxmlformats.org/officeDocument/2006/relationships/image" Target="../media/image25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jpeg"/><Relationship Id="rId3" Type="http://schemas.openxmlformats.org/officeDocument/2006/relationships/slideLayout" Target="../slideLayouts/slideLayout89.xml"/><Relationship Id="rId7" Type="http://schemas.openxmlformats.org/officeDocument/2006/relationships/image" Target="../media/image22.jpeg"/><Relationship Id="rId2" Type="http://schemas.openxmlformats.org/officeDocument/2006/relationships/video" Target="../media/media1.wmv"/><Relationship Id="rId1" Type="http://schemas.microsoft.com/office/2007/relationships/media" Target="../media/media1.wmv"/><Relationship Id="rId6" Type="http://schemas.openxmlformats.org/officeDocument/2006/relationships/image" Target="../media/image25.jpeg"/><Relationship Id="rId11" Type="http://schemas.openxmlformats.org/officeDocument/2006/relationships/image" Target="../media/image15.jpeg"/><Relationship Id="rId5" Type="http://schemas.openxmlformats.org/officeDocument/2006/relationships/image" Target="../media/image26.png"/><Relationship Id="rId10" Type="http://schemas.openxmlformats.org/officeDocument/2006/relationships/image" Target="../media/image21.jpeg"/><Relationship Id="rId4" Type="http://schemas.openxmlformats.org/officeDocument/2006/relationships/image" Target="../media/image9.emf"/><Relationship Id="rId9" Type="http://schemas.openxmlformats.org/officeDocument/2006/relationships/image" Target="../media/image24.jpe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jpeg"/><Relationship Id="rId3" Type="http://schemas.openxmlformats.org/officeDocument/2006/relationships/slideLayout" Target="../slideLayouts/slideLayout89.xml"/><Relationship Id="rId7" Type="http://schemas.openxmlformats.org/officeDocument/2006/relationships/image" Target="../media/image15.jpeg"/><Relationship Id="rId2" Type="http://schemas.openxmlformats.org/officeDocument/2006/relationships/video" Target="../media/media1.wmv"/><Relationship Id="rId1" Type="http://schemas.microsoft.com/office/2007/relationships/media" Target="../media/media1.wmv"/><Relationship Id="rId6" Type="http://schemas.openxmlformats.org/officeDocument/2006/relationships/image" Target="../media/image25.jpeg"/><Relationship Id="rId5" Type="http://schemas.openxmlformats.org/officeDocument/2006/relationships/image" Target="../media/image22.jpeg"/><Relationship Id="rId10" Type="http://schemas.openxmlformats.org/officeDocument/2006/relationships/image" Target="../media/image24.jpeg"/><Relationship Id="rId4" Type="http://schemas.openxmlformats.org/officeDocument/2006/relationships/image" Target="../media/image27.png"/><Relationship Id="rId9" Type="http://schemas.openxmlformats.org/officeDocument/2006/relationships/image" Target="../media/image21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43.xml"/><Relationship Id="rId5" Type="http://schemas.openxmlformats.org/officeDocument/2006/relationships/image" Target="../media/image30.gif"/><Relationship Id="rId4" Type="http://schemas.openxmlformats.org/officeDocument/2006/relationships/image" Target="../media/image29.gi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55.xml"/><Relationship Id="rId4" Type="http://schemas.openxmlformats.org/officeDocument/2006/relationships/image" Target="../media/image32.gif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gif"/><Relationship Id="rId3" Type="http://schemas.openxmlformats.org/officeDocument/2006/relationships/image" Target="../media/image1.gif"/><Relationship Id="rId7" Type="http://schemas.openxmlformats.org/officeDocument/2006/relationships/image" Target="../media/image5.w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00.xml"/><Relationship Id="rId6" Type="http://schemas.openxmlformats.org/officeDocument/2006/relationships/image" Target="../media/image4.wmf"/><Relationship Id="rId11" Type="http://schemas.openxmlformats.org/officeDocument/2006/relationships/image" Target="../media/image9.emf"/><Relationship Id="rId5" Type="http://schemas.openxmlformats.org/officeDocument/2006/relationships/image" Target="../media/image3.wmf"/><Relationship Id="rId10" Type="http://schemas.openxmlformats.org/officeDocument/2006/relationships/image" Target="../media/image8.gif"/><Relationship Id="rId4" Type="http://schemas.openxmlformats.org/officeDocument/2006/relationships/image" Target="../media/image2.gif"/><Relationship Id="rId9" Type="http://schemas.openxmlformats.org/officeDocument/2006/relationships/image" Target="../media/image7.gif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9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6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5" descr="15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88656" y="-36234"/>
            <a:ext cx="1676400" cy="1390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9947" name="Text Box 11"/>
          <p:cNvSpPr txBox="1">
            <a:spLocks noChangeArrowheads="1"/>
          </p:cNvSpPr>
          <p:nvPr/>
        </p:nvSpPr>
        <p:spPr bwMode="auto">
          <a:xfrm>
            <a:off x="1829827" y="906992"/>
            <a:ext cx="5048251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sz="16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 UỶ BAN NHÂN DÂN  PHƯỜNG PHÚC LỢI</a:t>
            </a:r>
          </a:p>
          <a:p>
            <a:pPr algn="ctr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sz="16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TRƯỜNG MẦM NON TUỔI HOA</a:t>
            </a:r>
          </a:p>
        </p:txBody>
      </p:sp>
      <p:pic>
        <p:nvPicPr>
          <p:cNvPr id="2052" name="Picture 12" descr="AN439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000875" y="5429250"/>
            <a:ext cx="838200" cy="638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9954" name="WordArt 18"/>
          <p:cNvSpPr>
            <a:spLocks noChangeArrowheads="1" noChangeShapeType="1" noTextEdit="1"/>
          </p:cNvSpPr>
          <p:nvPr/>
        </p:nvSpPr>
        <p:spPr bwMode="auto">
          <a:xfrm>
            <a:off x="1371600" y="2851944"/>
            <a:ext cx="6629400" cy="12192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3600" kern="10" dirty="0" err="1">
                <a:gradFill rotWithShape="1">
                  <a:gsLst>
                    <a:gs pos="0">
                      <a:srgbClr val="9999FF"/>
                    </a:gs>
                    <a:gs pos="100000">
                      <a:srgbClr val="009999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</a:rPr>
              <a:t>Phát</a:t>
            </a:r>
            <a:r>
              <a:rPr lang="en-US" sz="3600" kern="10" dirty="0">
                <a:gradFill rotWithShape="1">
                  <a:gsLst>
                    <a:gs pos="0">
                      <a:srgbClr val="9999FF"/>
                    </a:gs>
                    <a:gs pos="100000">
                      <a:srgbClr val="009999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</a:rPr>
              <a:t> </a:t>
            </a:r>
            <a:r>
              <a:rPr lang="en-US" sz="3600" kern="10" dirty="0" err="1">
                <a:gradFill rotWithShape="1">
                  <a:gsLst>
                    <a:gs pos="0">
                      <a:srgbClr val="9999FF"/>
                    </a:gs>
                    <a:gs pos="100000">
                      <a:srgbClr val="009999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</a:rPr>
              <a:t>triển</a:t>
            </a:r>
            <a:r>
              <a:rPr lang="en-US" sz="3600" kern="10" dirty="0">
                <a:gradFill rotWithShape="1">
                  <a:gsLst>
                    <a:gs pos="0">
                      <a:srgbClr val="9999FF"/>
                    </a:gs>
                    <a:gs pos="100000">
                      <a:srgbClr val="009999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</a:rPr>
              <a:t> </a:t>
            </a:r>
            <a:r>
              <a:rPr lang="en-US" sz="3600" kern="10" dirty="0" err="1">
                <a:gradFill rotWithShape="1">
                  <a:gsLst>
                    <a:gs pos="0">
                      <a:srgbClr val="9999FF"/>
                    </a:gs>
                    <a:gs pos="100000">
                      <a:srgbClr val="009999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</a:rPr>
              <a:t>nhận</a:t>
            </a:r>
            <a:r>
              <a:rPr lang="en-US" sz="3600" kern="10" dirty="0">
                <a:gradFill rotWithShape="1">
                  <a:gsLst>
                    <a:gs pos="0">
                      <a:srgbClr val="9999FF"/>
                    </a:gs>
                    <a:gs pos="100000">
                      <a:srgbClr val="009999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</a:rPr>
              <a:t> </a:t>
            </a:r>
            <a:r>
              <a:rPr lang="en-US" sz="3600" kern="10" dirty="0" err="1">
                <a:gradFill rotWithShape="1">
                  <a:gsLst>
                    <a:gs pos="0">
                      <a:srgbClr val="9999FF"/>
                    </a:gs>
                    <a:gs pos="100000">
                      <a:srgbClr val="009999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</a:rPr>
              <a:t>thức</a:t>
            </a:r>
            <a:r>
              <a:rPr lang="en-US" sz="3600" kern="10" dirty="0">
                <a:gradFill rotWithShape="1">
                  <a:gsLst>
                    <a:gs pos="0">
                      <a:srgbClr val="9999FF"/>
                    </a:gs>
                    <a:gs pos="100000">
                      <a:srgbClr val="009999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</a:rPr>
              <a:t> </a:t>
            </a:r>
          </a:p>
        </p:txBody>
      </p:sp>
      <p:sp>
        <p:nvSpPr>
          <p:cNvPr id="39955" name="Text Box 19"/>
          <p:cNvSpPr txBox="1">
            <a:spLocks noChangeArrowheads="1"/>
          </p:cNvSpPr>
          <p:nvPr/>
        </p:nvSpPr>
        <p:spPr bwMode="auto">
          <a:xfrm>
            <a:off x="1371600" y="4011288"/>
            <a:ext cx="7620000" cy="22082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sz="25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Chủ</a:t>
            </a:r>
            <a:r>
              <a:rPr lang="en-US" sz="25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25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5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25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giới</a:t>
            </a:r>
            <a:r>
              <a:rPr lang="en-US" sz="25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đông</a:t>
            </a:r>
            <a:r>
              <a:rPr lang="en-US" sz="25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endParaRPr lang="en-US" sz="25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sz="25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25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25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tài</a:t>
            </a:r>
            <a:r>
              <a:rPr lang="en-US" sz="25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5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Dạy</a:t>
            </a:r>
            <a:r>
              <a:rPr lang="en-US" sz="25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sz="25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đếm</a:t>
            </a:r>
            <a:r>
              <a:rPr lang="en-US" sz="25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25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3 - </a:t>
            </a:r>
            <a:r>
              <a:rPr lang="en-US" sz="25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25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25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25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5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</a:t>
            </a:r>
          </a:p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sz="25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</a:t>
            </a:r>
            <a:r>
              <a:rPr lang="en-US" sz="25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Lứa</a:t>
            </a:r>
            <a:r>
              <a:rPr lang="en-US" sz="25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tuổi</a:t>
            </a:r>
            <a:r>
              <a:rPr lang="en-US" sz="25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:  4 - 5 </a:t>
            </a:r>
            <a:r>
              <a:rPr lang="en-US" sz="25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tuổi</a:t>
            </a:r>
            <a:endParaRPr lang="en-US" sz="25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sz="25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</a:t>
            </a:r>
            <a:r>
              <a:rPr lang="en-US" sz="25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5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25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5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5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Khuất</a:t>
            </a:r>
            <a:r>
              <a:rPr lang="en-US" sz="25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Thị Oanh</a:t>
            </a:r>
          </a:p>
        </p:txBody>
      </p:sp>
      <p:pic>
        <p:nvPicPr>
          <p:cNvPr id="2055" name="Picture 17" descr="POINSET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15188" y="4764088"/>
            <a:ext cx="1928812" cy="2093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6" name="Picture 18" descr="POINSET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048000" cy="281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Picture 12" descr="SNOWFLK3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5899" y="1480344"/>
            <a:ext cx="533400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Picture 12" descr="SNOWFLK3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77100" y="1741488"/>
            <a:ext cx="533400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" name="Picture 12" descr="SNOWFLK3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3163094"/>
            <a:ext cx="533400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" name="Picture 12" descr="SNOWFLK3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43875" y="2857500"/>
            <a:ext cx="533400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" name="Picture 12" descr="SNOWFLK3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5257800"/>
            <a:ext cx="533400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" name="Picture 12" descr="SNOWFLK3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1876" y="4502944"/>
            <a:ext cx="533400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3" name="Picture 25" descr="861994at0ohbkanu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7848600" y="0"/>
            <a:ext cx="1143000" cy="259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4" name="Picture 26" descr="kids01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-228600" y="5429250"/>
            <a:ext cx="2560638" cy="15661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5" name="Picture 17" descr="Bluebird05-animated-chick_in_flight"/>
          <p:cNvPicPr>
            <a:picLocks noChangeAspect="1" noChangeArrowheads="1" noCrop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 rot="-554767">
            <a:off x="3081142" y="-147162"/>
            <a:ext cx="1093787" cy="1093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6" name="Picture 17" descr="Bluebird05-animated-chick_in_flight"/>
          <p:cNvPicPr>
            <a:picLocks noChangeAspect="1" noChangeArrowheads="1" noCrop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 rot="-554767">
            <a:off x="6948208" y="24371"/>
            <a:ext cx="820737" cy="820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" name="Picture 5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173951">
            <a:off x="4300538" y="6253163"/>
            <a:ext cx="325437" cy="566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99ABCC9C-22E6-253E-7DF0-BD97C910C6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197" y="1554440"/>
            <a:ext cx="1676399" cy="14272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39947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1" dur="1" fill="hold"/>
                                        <p:tgtEl>
                                          <p:spTgt spid="399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2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4" dur="1" fill="hold"/>
                                        <p:tgtEl>
                                          <p:spTgt spid="399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5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399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8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0" dur="1" fill="hold"/>
                                        <p:tgtEl>
                                          <p:spTgt spid="399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399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99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99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00"/>
                            </p:stCondLst>
                            <p:childTnLst>
                              <p:par>
                                <p:cTn id="31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99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99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99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99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500"/>
                            </p:stCondLst>
                            <p:childTnLst>
                              <p:par>
                                <p:cTn id="40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42" dur="1" fill="hold"/>
                                        <p:tgtEl>
                                          <p:spTgt spid="39954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500"/>
                            </p:stCondLst>
                            <p:childTnLst>
                              <p:par>
                                <p:cTn id="44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2000"/>
                            </p:stCondLst>
                            <p:childTnLst>
                              <p:par>
                                <p:cTn id="4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2500"/>
                            </p:stCondLst>
                            <p:childTnLst>
                              <p:par>
                                <p:cTn id="54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3000"/>
                            </p:stCondLst>
                            <p:childTnLst>
                              <p:par>
                                <p:cTn id="5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3500"/>
                            </p:stCondLst>
                            <p:childTnLst>
                              <p:par>
                                <p:cTn id="64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4000"/>
                            </p:stCondLst>
                            <p:childTnLst>
                              <p:par>
                                <p:cTn id="6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947" grpId="0"/>
      <p:bldP spid="39954" grpId="0" animBg="1"/>
      <p:bldP spid="39955" grpId="0" build="allAtOnce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a7ef13e6488ebda4182295e359de718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5" descr="Ferret"/>
          <p:cNvPicPr>
            <a:picLocks noChangeAspect="1" noChangeArrowheads="1" noCrop="1"/>
          </p:cNvPicPr>
          <p:nvPr/>
        </p:nvPicPr>
        <p:blipFill>
          <a:blip r:embed="rId3">
            <a:lum bright="20000" contrast="50000"/>
          </a:blip>
          <a:srcRect/>
          <a:stretch>
            <a:fillRect/>
          </a:stretch>
        </p:blipFill>
        <p:spPr bwMode="auto">
          <a:xfrm>
            <a:off x="0" y="0"/>
            <a:ext cx="9296400" cy="701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7590" name="Oval 6"/>
          <p:cNvSpPr>
            <a:spLocks noChangeArrowheads="1"/>
          </p:cNvSpPr>
          <p:nvPr/>
        </p:nvSpPr>
        <p:spPr bwMode="auto">
          <a:xfrm rot="-5400000">
            <a:off x="3827463" y="-2352675"/>
            <a:ext cx="1670050" cy="71628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434300"/>
              </a:gs>
            </a:gsLst>
            <a:path path="shape">
              <a:fillToRect l="50000" t="50000" r="50000" b="50000"/>
            </a:path>
          </a:gradFill>
          <a:ln w="38100">
            <a:solidFill>
              <a:schemeClr val="tx1"/>
            </a:solidFill>
            <a:rou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7591" name="WordArt 7"/>
          <p:cNvSpPr>
            <a:spLocks noChangeArrowheads="1" noChangeShapeType="1" noTextEdit="1"/>
          </p:cNvSpPr>
          <p:nvPr/>
        </p:nvSpPr>
        <p:spPr bwMode="auto">
          <a:xfrm>
            <a:off x="2219325" y="696913"/>
            <a:ext cx="4953000" cy="11112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vi-VN" sz="3600" b="1" kern="10">
                <a:ln w="3175">
                  <a:solidFill>
                    <a:srgbClr val="FFFF00"/>
                  </a:solidFill>
                  <a:round/>
                </a:ln>
                <a:solidFill>
                  <a:srgbClr val="008000"/>
                </a:solidFill>
                <a:cs typeface="Arial" panose="020B0604020202020204"/>
              </a:rPr>
              <a:t>Trò chơi</a:t>
            </a:r>
            <a:endParaRPr lang="en-US" sz="3600" b="1" kern="10">
              <a:ln w="3175">
                <a:solidFill>
                  <a:srgbClr val="FFFF00"/>
                </a:solidFill>
                <a:round/>
              </a:ln>
              <a:solidFill>
                <a:srgbClr val="008000"/>
              </a:solidFill>
              <a:latin typeface="Arial" panose="020B0604020202020204"/>
              <a:cs typeface="Arial" panose="020B0604020202020204"/>
            </a:endParaRPr>
          </a:p>
        </p:txBody>
      </p:sp>
      <p:grpSp>
        <p:nvGrpSpPr>
          <p:cNvPr id="5126" name="Group 8"/>
          <p:cNvGrpSpPr/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pic>
          <p:nvPicPr>
            <p:cNvPr id="5134" name="Picture 9" descr="xlights1[1]"/>
            <p:cNvPicPr>
              <a:picLocks noChangeAspect="1" noChangeArrowheads="1" noCrop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 rot="-5400000">
              <a:off x="-2059" y="2068"/>
              <a:ext cx="4320" cy="1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135" name="Picture 10" descr="xlights1[1]"/>
            <p:cNvPicPr>
              <a:picLocks noChangeAspect="1" noChangeArrowheads="1" noCrop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71" y="0"/>
              <a:ext cx="5689" cy="1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136" name="Picture 11" descr="xlights1[1]"/>
            <p:cNvPicPr>
              <a:picLocks noChangeAspect="1" noChangeArrowheads="1" noCrop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 rot="10800000">
              <a:off x="0" y="4135"/>
              <a:ext cx="5760" cy="1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137" name="Picture 12" descr="xlights1[1]"/>
            <p:cNvPicPr>
              <a:picLocks noChangeAspect="1" noChangeArrowheads="1" noCrop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 rot="5400000">
              <a:off x="3531" y="2090"/>
              <a:ext cx="4320" cy="1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aphicFrame>
        <p:nvGraphicFramePr>
          <p:cNvPr id="11" name="Table 10"/>
          <p:cNvGraphicFramePr>
            <a:graphicFrameLocks noGrp="1"/>
          </p:cNvGraphicFramePr>
          <p:nvPr/>
        </p:nvGraphicFramePr>
        <p:xfrm>
          <a:off x="4143375" y="2214563"/>
          <a:ext cx="3143250" cy="70167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1432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701675">
                <a:tc>
                  <a:txBody>
                    <a:bodyPr/>
                    <a:lstStyle/>
                    <a:p>
                      <a:r>
                        <a:rPr lang="vi-VN" sz="4000" dirty="0">
                          <a:solidFill>
                            <a:srgbClr val="FF0000"/>
                          </a:solidFill>
                          <a:latin typeface="+mj-lt"/>
                        </a:rPr>
                        <a:t>Ai tinh mắt</a:t>
                      </a:r>
                    </a:p>
                  </a:txBody>
                  <a:tcPr marL="91439" marR="91439" marT="45761" marB="45761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13" name="Cloud 12"/>
          <p:cNvSpPr/>
          <p:nvPr/>
        </p:nvSpPr>
        <p:spPr>
          <a:xfrm>
            <a:off x="642938" y="2071688"/>
            <a:ext cx="2857500" cy="1000125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vi-VN">
              <a:solidFill>
                <a:prstClr val="white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1000"/>
                                        <p:tgtEl>
                                          <p:spTgt spid="675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759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675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75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7590" grpId="0" animBg="1"/>
      <p:bldP spid="67591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video Dong ho dem nguoc 5 giay.wmv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7543800" y="2362200"/>
            <a:ext cx="1600200" cy="1981200"/>
          </a:xfrm>
          <a:prstGeom prst="rect">
            <a:avLst/>
          </a:prstGeom>
        </p:spPr>
      </p:pic>
      <p:pic>
        <p:nvPicPr>
          <p:cNvPr id="1026" name="Picture 2" descr="C:\Users\Win 8 64Bit VS7\Documents\tranh con chó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029200" y="152400"/>
            <a:ext cx="2514600" cy="1752600"/>
          </a:xfrm>
          <a:prstGeom prst="rect">
            <a:avLst/>
          </a:prstGeom>
          <a:noFill/>
        </p:spPr>
      </p:pic>
      <p:pic>
        <p:nvPicPr>
          <p:cNvPr id="19" name="Picture 2" descr="C:\Users\Win 8 64Bit VS7\Documents\tranh con chó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152400"/>
            <a:ext cx="2514600" cy="1752600"/>
          </a:xfrm>
          <a:prstGeom prst="rect">
            <a:avLst/>
          </a:prstGeom>
          <a:noFill/>
        </p:spPr>
      </p:pic>
      <p:pic>
        <p:nvPicPr>
          <p:cNvPr id="24" name="Picture 2" descr="C:\Users\Win 8 64Bit VS7\Documents\tranh con chó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514600" y="152400"/>
            <a:ext cx="2514600" cy="1752600"/>
          </a:xfrm>
          <a:prstGeom prst="rect">
            <a:avLst/>
          </a:prstGeom>
          <a:noFill/>
        </p:spPr>
      </p:pic>
      <p:pic>
        <p:nvPicPr>
          <p:cNvPr id="25" name="Picture 3" descr="C:\Users\Win 8 64Bit VS7\Documents\tranh con gà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0" y="2286000"/>
            <a:ext cx="2590800" cy="1981200"/>
          </a:xfrm>
          <a:prstGeom prst="rect">
            <a:avLst/>
          </a:prstGeom>
          <a:noFill/>
        </p:spPr>
      </p:pic>
      <p:pic>
        <p:nvPicPr>
          <p:cNvPr id="1028" name="Picture 4" descr="C:\Users\Win 8 64Bit VS7\Documents\tranh con lợn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953000" y="2133600"/>
            <a:ext cx="2514600" cy="2209800"/>
          </a:xfrm>
          <a:prstGeom prst="rect">
            <a:avLst/>
          </a:prstGeom>
          <a:noFill/>
        </p:spPr>
      </p:pic>
      <p:pic>
        <p:nvPicPr>
          <p:cNvPr id="26" name="Picture 3" descr="C:\Users\Win 8 64Bit VS7\Documents\tranh con gà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590800" y="2286000"/>
            <a:ext cx="2590800" cy="1981200"/>
          </a:xfrm>
          <a:prstGeom prst="rect">
            <a:avLst/>
          </a:prstGeom>
          <a:noFill/>
        </p:spPr>
      </p:pic>
      <p:pic>
        <p:nvPicPr>
          <p:cNvPr id="1029" name="Picture 5" descr="C:\Users\Win 8 64Bit VS7\Documents\tranh con thỏ.jp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4572000" y="4495800"/>
            <a:ext cx="2286000" cy="2209800"/>
          </a:xfrm>
          <a:prstGeom prst="rect">
            <a:avLst/>
          </a:prstGeom>
          <a:noFill/>
        </p:spPr>
      </p:pic>
      <p:pic>
        <p:nvPicPr>
          <p:cNvPr id="28" name="Picture 5" descr="C:\Users\Win 8 64Bit VS7\Documents\tranh con thỏ.jp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6858000" y="4495800"/>
            <a:ext cx="2286000" cy="2209800"/>
          </a:xfrm>
          <a:prstGeom prst="rect">
            <a:avLst/>
          </a:prstGeom>
          <a:noFill/>
        </p:spPr>
      </p:pic>
      <p:pic>
        <p:nvPicPr>
          <p:cNvPr id="29" name="Picture 6" descr="C:\Users\Win 8 64Bit VS7\Documents\tranh con bò.jpg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228600" y="4495800"/>
            <a:ext cx="1905000" cy="2362200"/>
          </a:xfrm>
          <a:prstGeom prst="rect">
            <a:avLst/>
          </a:prstGeom>
          <a:noFill/>
        </p:spPr>
      </p:pic>
      <p:pic>
        <p:nvPicPr>
          <p:cNvPr id="30" name="Picture 2" descr="C:\Users\Win 8 64Bit VS7\Pictures\New folder\con mèo.jpg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2438400" y="4419600"/>
            <a:ext cx="1752600" cy="2286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173951">
            <a:off x="7565157" y="2464242"/>
            <a:ext cx="982662" cy="1703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video Dong ho dem nguoc 5 giay.wmv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7315200" y="2514600"/>
            <a:ext cx="1828800" cy="1752601"/>
          </a:xfrm>
          <a:prstGeom prst="rect">
            <a:avLst/>
          </a:prstGeom>
        </p:spPr>
      </p:pic>
      <p:pic>
        <p:nvPicPr>
          <p:cNvPr id="11" name="Picture 6" descr="C:\Users\Win 8 64Bit VS7\Documents\tranh con bò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0" y="0"/>
            <a:ext cx="1905000" cy="2362200"/>
          </a:xfrm>
          <a:prstGeom prst="rect">
            <a:avLst/>
          </a:prstGeom>
          <a:noFill/>
        </p:spPr>
      </p:pic>
      <p:pic>
        <p:nvPicPr>
          <p:cNvPr id="12" name="Picture 6" descr="C:\Users\Win 8 64Bit VS7\Documents\tranh con bò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905000" y="0"/>
            <a:ext cx="1905000" cy="2362200"/>
          </a:xfrm>
          <a:prstGeom prst="rect">
            <a:avLst/>
          </a:prstGeom>
          <a:noFill/>
        </p:spPr>
      </p:pic>
      <p:pic>
        <p:nvPicPr>
          <p:cNvPr id="13" name="Picture 3" descr="C:\Users\Win 8 64Bit VS7\Documents\tranh con gà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886200" y="0"/>
            <a:ext cx="2362200" cy="2362200"/>
          </a:xfrm>
          <a:prstGeom prst="rect">
            <a:avLst/>
          </a:prstGeom>
          <a:noFill/>
        </p:spPr>
      </p:pic>
      <p:pic>
        <p:nvPicPr>
          <p:cNvPr id="17" name="Picture 4" descr="C:\Users\Win 8 64Bit VS7\Documents\tranh con lợn.jp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6629400" y="0"/>
            <a:ext cx="2514600" cy="2209800"/>
          </a:xfrm>
          <a:prstGeom prst="rect">
            <a:avLst/>
          </a:prstGeom>
          <a:noFill/>
        </p:spPr>
      </p:pic>
      <p:pic>
        <p:nvPicPr>
          <p:cNvPr id="20" name="Picture 5" descr="C:\Users\Win 8 64Bit VS7\Documents\tranh con thỏ.jpg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0" y="2514600"/>
            <a:ext cx="2286000" cy="2209800"/>
          </a:xfrm>
          <a:prstGeom prst="rect">
            <a:avLst/>
          </a:prstGeom>
          <a:noFill/>
        </p:spPr>
      </p:pic>
      <p:pic>
        <p:nvPicPr>
          <p:cNvPr id="22" name="Picture 5" descr="C:\Users\Win 8 64Bit VS7\Documents\tranh con thỏ.jpg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2286000" y="2514600"/>
            <a:ext cx="2286000" cy="2209800"/>
          </a:xfrm>
          <a:prstGeom prst="rect">
            <a:avLst/>
          </a:prstGeom>
          <a:noFill/>
        </p:spPr>
      </p:pic>
      <p:pic>
        <p:nvPicPr>
          <p:cNvPr id="23" name="Picture 5" descr="C:\Users\Win 8 64Bit VS7\Documents\tranh con thỏ.jpg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4572000" y="2514600"/>
            <a:ext cx="2286000" cy="2209800"/>
          </a:xfrm>
          <a:prstGeom prst="rect">
            <a:avLst/>
          </a:prstGeom>
          <a:noFill/>
        </p:spPr>
      </p:pic>
      <p:pic>
        <p:nvPicPr>
          <p:cNvPr id="24" name="Picture 2" descr="C:\Users\Win 8 64Bit VS7\Documents\tranh con chó.jpg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6477000" y="4876800"/>
            <a:ext cx="2514600" cy="1752600"/>
          </a:xfrm>
          <a:prstGeom prst="rect">
            <a:avLst/>
          </a:prstGeom>
          <a:noFill/>
        </p:spPr>
      </p:pic>
      <p:pic>
        <p:nvPicPr>
          <p:cNvPr id="25" name="Picture 2" descr="C:\Users\Win 8 64Bit VS7\Documents\tranh con chó.jpg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3352800" y="4876800"/>
            <a:ext cx="2514600" cy="1752600"/>
          </a:xfrm>
          <a:prstGeom prst="rect">
            <a:avLst/>
          </a:prstGeom>
          <a:noFill/>
        </p:spPr>
      </p:pic>
      <p:pic>
        <p:nvPicPr>
          <p:cNvPr id="26" name="Picture 2" descr="C:\Users\Win 8 64Bit VS7\Pictures\New folder\con mèo.jpg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533400" y="4800600"/>
            <a:ext cx="1981200" cy="2057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9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video>
              <p:cMediaNode vol="80000">
                <p:cTn id="1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video Dong ho dem nguoc 5 giay.wmv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7010400" y="2362200"/>
            <a:ext cx="2133600" cy="1752600"/>
          </a:xfrm>
          <a:prstGeom prst="rect">
            <a:avLst/>
          </a:prstGeom>
        </p:spPr>
      </p:pic>
      <p:pic>
        <p:nvPicPr>
          <p:cNvPr id="11" name="Picture 3" descr="C:\Users\Win 8 64Bit VS7\Documents\tranh con gà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4495800"/>
            <a:ext cx="2362200" cy="2362200"/>
          </a:xfrm>
          <a:prstGeom prst="rect">
            <a:avLst/>
          </a:prstGeom>
          <a:noFill/>
        </p:spPr>
      </p:pic>
      <p:pic>
        <p:nvPicPr>
          <p:cNvPr id="12" name="Picture 3" descr="C:\Users\Win 8 64Bit VS7\Documents\tranh con gà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362200" y="4495800"/>
            <a:ext cx="2362200" cy="2362200"/>
          </a:xfrm>
          <a:prstGeom prst="rect">
            <a:avLst/>
          </a:prstGeom>
          <a:noFill/>
        </p:spPr>
      </p:pic>
      <p:pic>
        <p:nvPicPr>
          <p:cNvPr id="13" name="Picture 3" descr="C:\Users\Win 8 64Bit VS7\Documents\tranh con gà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724400" y="4495800"/>
            <a:ext cx="2362200" cy="2362200"/>
          </a:xfrm>
          <a:prstGeom prst="rect">
            <a:avLst/>
          </a:prstGeom>
          <a:noFill/>
        </p:spPr>
      </p:pic>
      <p:pic>
        <p:nvPicPr>
          <p:cNvPr id="14" name="Picture 6" descr="C:\Users\Win 8 64Bit VS7\Documents\tranh con bò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657600" y="2057400"/>
            <a:ext cx="2209800" cy="2362200"/>
          </a:xfrm>
          <a:prstGeom prst="rect">
            <a:avLst/>
          </a:prstGeom>
          <a:noFill/>
        </p:spPr>
      </p:pic>
      <p:pic>
        <p:nvPicPr>
          <p:cNvPr id="15" name="Picture 2" descr="C:\Users\Win 8 64Bit VS7\Pictures\New folder\con mèo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33400" y="2057400"/>
            <a:ext cx="2286000" cy="2286000"/>
          </a:xfrm>
          <a:prstGeom prst="rect">
            <a:avLst/>
          </a:prstGeom>
          <a:noFill/>
        </p:spPr>
      </p:pic>
      <p:pic>
        <p:nvPicPr>
          <p:cNvPr id="18" name="Picture 4" descr="C:\Users\Win 8 64Bit VS7\Documents\tranh con lợn.jp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6858000" y="0"/>
            <a:ext cx="2514600" cy="2209800"/>
          </a:xfrm>
          <a:prstGeom prst="rect">
            <a:avLst/>
          </a:prstGeom>
          <a:noFill/>
        </p:spPr>
      </p:pic>
      <p:pic>
        <p:nvPicPr>
          <p:cNvPr id="19" name="Picture 2" descr="C:\Users\Win 8 64Bit VS7\Documents\tranh con chó.jpg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4572000" y="228600"/>
            <a:ext cx="2514600" cy="1752600"/>
          </a:xfrm>
          <a:prstGeom prst="rect">
            <a:avLst/>
          </a:prstGeom>
          <a:noFill/>
        </p:spPr>
      </p:pic>
      <p:pic>
        <p:nvPicPr>
          <p:cNvPr id="20" name="Picture 2" descr="C:\Users\Win 8 64Bit VS7\Documents\tranh con chó.jpg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2209800" y="228600"/>
            <a:ext cx="2514600" cy="1752600"/>
          </a:xfrm>
          <a:prstGeom prst="rect">
            <a:avLst/>
          </a:prstGeom>
          <a:noFill/>
        </p:spPr>
      </p:pic>
      <p:pic>
        <p:nvPicPr>
          <p:cNvPr id="21" name="Picture 5" descr="C:\Users\Win 8 64Bit VS7\Documents\tranh con thỏ.jpg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0" y="152400"/>
            <a:ext cx="1981200" cy="1828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WordArt 2"/>
          <p:cNvSpPr>
            <a:spLocks noChangeArrowheads="1" noChangeShapeType="1" noTextEdit="1"/>
          </p:cNvSpPr>
          <p:nvPr/>
        </p:nvSpPr>
        <p:spPr bwMode="auto">
          <a:xfrm>
            <a:off x="1219200" y="2057400"/>
            <a:ext cx="6096000" cy="1276350"/>
          </a:xfrm>
          <a:prstGeom prst="rect">
            <a:avLst/>
          </a:prstGeom>
        </p:spPr>
        <p:txBody>
          <a:bodyPr wrap="none" fromWordArt="1">
            <a:prstTxWarp prst="textFadeUp">
              <a:avLst>
                <a:gd name="adj" fmla="val 9991"/>
              </a:avLst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600" kern="10">
                <a:ln w="12700">
                  <a:solidFill>
                    <a:srgbClr val="0000FF"/>
                  </a:solidFill>
                  <a:round/>
                </a:ln>
                <a:solidFill>
                  <a:srgbClr val="164A0A"/>
                </a:solidFill>
                <a:effectLst>
                  <a:outerShdw dist="35921" dir="2700000" sy="50000" rotWithShape="0">
                    <a:srgbClr val="875B0D"/>
                  </a:outerShdw>
                </a:effectLst>
                <a:latin typeface="Times New Roman" panose="02020603050405020304"/>
                <a:cs typeface="Times New Roman" panose="02020603050405020304"/>
              </a:rPr>
              <a:t>HOẠT ĐỘNG3: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600" kern="10">
                <a:ln w="12700">
                  <a:solidFill>
                    <a:srgbClr val="0000FF"/>
                  </a:solidFill>
                  <a:round/>
                </a:ln>
                <a:solidFill>
                  <a:srgbClr val="164A0A"/>
                </a:solidFill>
                <a:effectLst>
                  <a:outerShdw dist="35921" dir="2700000" sy="50000" rotWithShape="0">
                    <a:srgbClr val="875B0D"/>
                  </a:outerShdw>
                </a:effectLst>
                <a:latin typeface="Times New Roman" panose="02020603050405020304"/>
                <a:cs typeface="Times New Roman" panose="02020603050405020304"/>
              </a:rPr>
              <a:t>        LUYỆN TẬP</a:t>
            </a:r>
          </a:p>
        </p:txBody>
      </p:sp>
      <p:pic>
        <p:nvPicPr>
          <p:cNvPr id="13315" name="Picture 3" descr="1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708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6" name="Picture 4" descr="xsgs_9029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905000" y="3352800"/>
            <a:ext cx="857250" cy="175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7" name="Picture 5" descr="XMAS_GS010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172200" y="3657600"/>
            <a:ext cx="895350" cy="1933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8" name="AutoShape 6"/>
          <p:cNvSpPr>
            <a:spLocks noChangeArrowheads="1"/>
          </p:cNvSpPr>
          <p:nvPr/>
        </p:nvSpPr>
        <p:spPr bwMode="auto">
          <a:xfrm>
            <a:off x="1723869" y="3048000"/>
            <a:ext cx="5562600" cy="2895600"/>
          </a:xfrm>
          <a:prstGeom prst="horizontalScroll">
            <a:avLst>
              <a:gd name="adj" fmla="val 19167"/>
            </a:avLst>
          </a:prstGeom>
          <a:solidFill>
            <a:srgbClr val="00FF00"/>
          </a:solidFill>
          <a:ln w="9525">
            <a:solidFill>
              <a:schemeClr val="tx1"/>
            </a:solidFill>
            <a:rou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4800" b="1" dirty="0">
                <a:solidFill>
                  <a:srgbClr val="FF0000"/>
                </a:solidFill>
              </a:rPr>
              <a:t>TRÒ CHƠI 2: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4800" b="1" dirty="0">
                <a:solidFill>
                  <a:srgbClr val="000000"/>
                </a:solidFill>
              </a:rPr>
              <a:t>“KẾT BẠN”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133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" presetClass="entr" presetSubtype="5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11" dur="500"/>
                                        <p:tgtEl>
                                          <p:spTgt spid="133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3" presetClass="entr" presetSubtype="5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5" dur="500"/>
                                        <p:tgtEl>
                                          <p:spTgt spid="133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500"/>
                            </p:stCondLst>
                            <p:childTnLst>
                              <p:par>
                                <p:cTn id="17" presetID="3" presetClass="entr" presetSubtype="5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9" dur="500"/>
                                        <p:tgtEl>
                                          <p:spTgt spid="133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000"/>
                            </p:stCondLst>
                            <p:childTnLst>
                              <p:par>
                                <p:cTn id="21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3" dur="1" fill="hold"/>
                                        <p:tgtEl>
                                          <p:spTgt spid="13318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000"/>
                            </p:stCondLst>
                            <p:childTnLst>
                              <p:par>
                                <p:cTn id="25" presetID="23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6" dur="500" fill="hold"/>
                                        <p:tgtEl>
                                          <p:spTgt spid="1331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7" dur="500" fill="hold"/>
                                        <p:tgtEl>
                                          <p:spTgt spid="133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8" dur="500" fill="hold"/>
                                        <p:tgtEl>
                                          <p:spTgt spid="1331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29" dur="500" fill="hold"/>
                                        <p:tgtEl>
                                          <p:spTgt spid="133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4" grpId="0" animBg="1"/>
      <p:bldP spid="13318" grpId="0" animBg="1"/>
      <p:bldP spid="13318" grpId="1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Madonna blu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39" name="Picture 3" descr="Bellcoll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914400" cy="636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0" name="Picture 4" descr="Bellcoll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143000" y="0"/>
            <a:ext cx="838200" cy="582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1" name="Picture 5" descr="Bellcoll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286000" y="0"/>
            <a:ext cx="838200" cy="582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2" name="Picture 6" descr="Bellcoll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352800" y="0"/>
            <a:ext cx="838200" cy="582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3" name="Picture 7" descr="Bellcoll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495800" y="0"/>
            <a:ext cx="838200" cy="582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4" name="Picture 8" descr="Bellcoll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638800" y="0"/>
            <a:ext cx="838200" cy="582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5" name="Picture 9" descr="Bellcoll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010400" y="0"/>
            <a:ext cx="838200" cy="582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6" name="Picture 10" descr="Bellcoll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305800" y="0"/>
            <a:ext cx="838200" cy="582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900" name="WordArt 12"/>
          <p:cNvSpPr>
            <a:spLocks noChangeArrowheads="1" noChangeShapeType="1" noTextEdit="1"/>
          </p:cNvSpPr>
          <p:nvPr/>
        </p:nvSpPr>
        <p:spPr bwMode="auto">
          <a:xfrm>
            <a:off x="914400" y="2555081"/>
            <a:ext cx="6705600" cy="1219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600" kern="10" dirty="0">
                <a:ln w="12700">
                  <a:solidFill>
                    <a:srgbClr val="EAEAEA"/>
                  </a:solidFill>
                  <a:rou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.VnTifani Heavy"/>
              </a:rPr>
              <a:t>Xin </a:t>
            </a:r>
            <a:r>
              <a:rPr lang="en-US" sz="3600" kern="10" dirty="0" err="1">
                <a:ln w="12700">
                  <a:solidFill>
                    <a:srgbClr val="EAEAEA"/>
                  </a:solidFill>
                  <a:rou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.VnTifani Heavy"/>
              </a:rPr>
              <a:t>chân</a:t>
            </a:r>
            <a:r>
              <a:rPr lang="en-US" sz="3600" kern="10" dirty="0">
                <a:ln w="12700">
                  <a:solidFill>
                    <a:srgbClr val="EAEAEA"/>
                  </a:solidFill>
                  <a:rou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.VnTifani Heavy"/>
              </a:rPr>
              <a:t> </a:t>
            </a:r>
            <a:r>
              <a:rPr lang="en-US" sz="3600" kern="10" dirty="0" err="1">
                <a:ln w="12700">
                  <a:solidFill>
                    <a:srgbClr val="EAEAEA"/>
                  </a:solidFill>
                  <a:rou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.VnTifani Heavy"/>
              </a:rPr>
              <a:t>thành</a:t>
            </a:r>
            <a:r>
              <a:rPr lang="en-US" sz="3600" kern="10" dirty="0">
                <a:ln w="12700">
                  <a:solidFill>
                    <a:srgbClr val="EAEAEA"/>
                  </a:solidFill>
                  <a:rou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.VnTifani Heavy"/>
              </a:rPr>
              <a:t> </a:t>
            </a:r>
            <a:r>
              <a:rPr lang="en-US" sz="3600" kern="10" dirty="0" err="1">
                <a:ln w="12700">
                  <a:solidFill>
                    <a:srgbClr val="EAEAEA"/>
                  </a:solidFill>
                  <a:rou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.VnTifani Heavy"/>
              </a:rPr>
              <a:t>cảm</a:t>
            </a:r>
            <a:r>
              <a:rPr lang="en-US" sz="3600" kern="10" dirty="0">
                <a:ln w="12700">
                  <a:solidFill>
                    <a:srgbClr val="EAEAEA"/>
                  </a:solidFill>
                  <a:rou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.VnTifani Heavy"/>
              </a:rPr>
              <a:t> </a:t>
            </a:r>
            <a:r>
              <a:rPr lang="en-US" sz="3600" kern="10" dirty="0" err="1">
                <a:ln w="12700">
                  <a:solidFill>
                    <a:srgbClr val="EAEAEA"/>
                  </a:solidFill>
                  <a:rou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.VnTifani Heavy"/>
              </a:rPr>
              <a:t>ơn</a:t>
            </a:r>
            <a:r>
              <a:rPr lang="en-US" sz="3600" kern="10" dirty="0">
                <a:ln w="12700">
                  <a:solidFill>
                    <a:srgbClr val="EAEAEA"/>
                  </a:solidFill>
                  <a:rou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.VnTifani Heavy"/>
              </a:rPr>
              <a:t>!</a:t>
            </a:r>
          </a:p>
        </p:txBody>
      </p:sp>
      <p:pic>
        <p:nvPicPr>
          <p:cNvPr id="14350" name="Picture 14" descr="Bellcoll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124200" y="6221413"/>
            <a:ext cx="914400" cy="636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51" name="Picture 15" descr="Bellcoll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038600" y="6221413"/>
            <a:ext cx="914400" cy="636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52" name="Picture 16" descr="Bellcoll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876800" y="6221413"/>
            <a:ext cx="914400" cy="636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3790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3790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3790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3790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romantic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900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5" descr="15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88656" y="-36234"/>
            <a:ext cx="1676400" cy="1390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12" descr="AN439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000875" y="5429250"/>
            <a:ext cx="838200" cy="638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9955" name="Text Box 19"/>
          <p:cNvSpPr txBox="1">
            <a:spLocks noChangeArrowheads="1"/>
          </p:cNvSpPr>
          <p:nvPr/>
        </p:nvSpPr>
        <p:spPr bwMode="auto">
          <a:xfrm>
            <a:off x="844550" y="2132042"/>
            <a:ext cx="7620000" cy="20621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sz="25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</a:t>
            </a:r>
            <a:r>
              <a:rPr lang="en-US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sz="4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Ổn</a:t>
            </a:r>
            <a:r>
              <a:rPr lang="en-US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tổ</a:t>
            </a:r>
            <a:r>
              <a:rPr lang="en-US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chức</a:t>
            </a:r>
            <a:r>
              <a:rPr lang="en-US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:</a:t>
            </a:r>
          </a:p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sz="2800" b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Hát</a:t>
            </a:r>
            <a:r>
              <a:rPr lang="en-US" sz="28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hát</a:t>
            </a:r>
            <a:r>
              <a:rPr lang="en-US" sz="28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: Ai </a:t>
            </a:r>
            <a:r>
              <a:rPr lang="en-US" sz="2800" b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cũng</a:t>
            </a:r>
            <a:r>
              <a:rPr lang="en-US" sz="28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sz="28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</a:t>
            </a:r>
            <a:r>
              <a:rPr lang="en-US" sz="28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mèo</a:t>
            </a:r>
            <a:endParaRPr lang="en-US" sz="2800" b="1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sz="2800" b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sz="28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sz="28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sz="28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lang="en-US" sz="28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chuyện</a:t>
            </a:r>
            <a:r>
              <a:rPr lang="en-US" sz="28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8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en-US" sz="28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dung </a:t>
            </a:r>
            <a:r>
              <a:rPr lang="en-US" sz="2800" b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hát</a:t>
            </a:r>
            <a:r>
              <a:rPr lang="en-US" sz="28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pic>
        <p:nvPicPr>
          <p:cNvPr id="2055" name="Picture 17" descr="POINSET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15188" y="4764088"/>
            <a:ext cx="1928812" cy="2093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6" name="Picture 18" descr="POINSET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048000" cy="281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Picture 12" descr="SNOWFLK3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5899" y="1480344"/>
            <a:ext cx="533400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Picture 12" descr="SNOWFLK3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77100" y="1741488"/>
            <a:ext cx="533400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" name="Picture 12" descr="SNOWFLK3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3163094"/>
            <a:ext cx="533400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" name="Picture 12" descr="SNOWFLK3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43875" y="2857500"/>
            <a:ext cx="533400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" name="Picture 12" descr="SNOWFLK3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5257800"/>
            <a:ext cx="533400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" name="Picture 12" descr="SNOWFLK3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46194" y="3913157"/>
            <a:ext cx="533400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3" name="Picture 25" descr="861994at0ohbkanu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7848600" y="0"/>
            <a:ext cx="1143000" cy="259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4" name="Picture 26" descr="kids01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-228600" y="5429250"/>
            <a:ext cx="2560638" cy="15661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5" name="Picture 17" descr="Bluebird05-animated-chick_in_flight"/>
          <p:cNvPicPr>
            <a:picLocks noChangeAspect="1" noChangeArrowheads="1" noCrop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 rot="-554767">
            <a:off x="3081142" y="-147162"/>
            <a:ext cx="1093787" cy="1093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6" name="Picture 17" descr="Bluebird05-animated-chick_in_flight"/>
          <p:cNvPicPr>
            <a:picLocks noChangeAspect="1" noChangeArrowheads="1" noCrop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 rot="-554767">
            <a:off x="6948208" y="24371"/>
            <a:ext cx="820737" cy="820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" name="Picture 5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173951">
            <a:off x="4300538" y="6253163"/>
            <a:ext cx="325437" cy="566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7772628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399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1" dur="1" fill="hold"/>
                                        <p:tgtEl>
                                          <p:spTgt spid="399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5" dur="1" fill="hold"/>
                                        <p:tgtEl>
                                          <p:spTgt spid="399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399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399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399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500"/>
                            </p:stCondLst>
                            <p:childTnLst>
                              <p:par>
                                <p:cTn id="2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000"/>
                            </p:stCondLst>
                            <p:childTnLst>
                              <p:par>
                                <p:cTn id="34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500"/>
                            </p:stCondLst>
                            <p:childTnLst>
                              <p:par>
                                <p:cTn id="3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3000"/>
                            </p:stCondLst>
                            <p:childTnLst>
                              <p:par>
                                <p:cTn id="44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3500"/>
                            </p:stCondLst>
                            <p:childTnLst>
                              <p:par>
                                <p:cTn id="4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4000"/>
                            </p:stCondLst>
                            <p:childTnLst>
                              <p:par>
                                <p:cTn id="54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955" grpId="0" build="allAtOnce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52400"/>
            <a:ext cx="8839199" cy="6629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attachmen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solidFill>
              <a:srgbClr val="00CC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123" name="WordArt 3"/>
          <p:cNvSpPr>
            <a:spLocks noChangeArrowheads="1" noChangeShapeType="1" noTextEdit="1"/>
          </p:cNvSpPr>
          <p:nvPr/>
        </p:nvSpPr>
        <p:spPr bwMode="auto">
          <a:xfrm>
            <a:off x="1752600" y="1295400"/>
            <a:ext cx="3857625" cy="1295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vi-VN" sz="3600" b="1" kern="10">
                <a:ln w="9525">
                  <a:solidFill>
                    <a:srgbClr val="00CC00"/>
                  </a:solidFill>
                  <a:round/>
                </a:ln>
                <a:solidFill>
                  <a:srgbClr val="CC0099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</a:rPr>
              <a:t>Hoạt động 1:</a:t>
            </a:r>
            <a:endParaRPr lang="en-US" sz="3600" b="1" kern="10">
              <a:ln w="9525">
                <a:solidFill>
                  <a:srgbClr val="00CC00"/>
                </a:solidFill>
                <a:round/>
              </a:ln>
              <a:solidFill>
                <a:srgbClr val="CC0099"/>
              </a:solidFill>
              <a:effectLst>
                <a:outerShdw dist="35921" dir="2700000" algn="ctr" rotWithShape="0">
                  <a:srgbClr val="C0C0C0">
                    <a:alpha val="79999"/>
                  </a:srgbClr>
                </a:outerShdw>
              </a:effectLst>
            </a:endParaRPr>
          </a:p>
        </p:txBody>
      </p:sp>
      <p:sp>
        <p:nvSpPr>
          <p:cNvPr id="5124" name="Text Box 4"/>
          <p:cNvSpPr txBox="1">
            <a:spLocks noChangeArrowheads="1"/>
          </p:cNvSpPr>
          <p:nvPr/>
        </p:nvSpPr>
        <p:spPr bwMode="auto">
          <a:xfrm>
            <a:off x="685800" y="3048000"/>
            <a:ext cx="7086600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sz="4000" b="1" dirty="0">
                <a:solidFill>
                  <a:srgbClr val="000000"/>
                </a:solidFill>
              </a:rPr>
              <a:t>* </a:t>
            </a:r>
            <a:r>
              <a:rPr lang="en-US" sz="4000" b="1" dirty="0" err="1">
                <a:solidFill>
                  <a:srgbClr val="000000"/>
                </a:solidFill>
              </a:rPr>
              <a:t>Ôn</a:t>
            </a:r>
            <a:r>
              <a:rPr lang="en-US" sz="4000" b="1" dirty="0">
                <a:solidFill>
                  <a:srgbClr val="000000"/>
                </a:solidFill>
              </a:rPr>
              <a:t> </a:t>
            </a:r>
            <a:r>
              <a:rPr lang="en-US" sz="4000" b="1" dirty="0" err="1">
                <a:solidFill>
                  <a:srgbClr val="000000"/>
                </a:solidFill>
              </a:rPr>
              <a:t>đếm</a:t>
            </a:r>
            <a:r>
              <a:rPr lang="en-US" sz="4000" b="1" dirty="0">
                <a:solidFill>
                  <a:srgbClr val="000000"/>
                </a:solidFill>
              </a:rPr>
              <a:t> </a:t>
            </a:r>
            <a:r>
              <a:rPr lang="en-US" sz="4000" b="1" dirty="0" err="1">
                <a:solidFill>
                  <a:srgbClr val="000000"/>
                </a:solidFill>
              </a:rPr>
              <a:t>đến</a:t>
            </a:r>
            <a:r>
              <a:rPr lang="en-US" sz="4000" b="1" dirty="0">
                <a:solidFill>
                  <a:srgbClr val="000000"/>
                </a:solidFill>
              </a:rPr>
              <a:t> 2: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1 (36)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7" name="WordArt 4"/>
          <p:cNvSpPr>
            <a:spLocks noChangeArrowheads="1" noChangeShapeType="1" noTextEdit="1"/>
          </p:cNvSpPr>
          <p:nvPr/>
        </p:nvSpPr>
        <p:spPr bwMode="auto">
          <a:xfrm rot="446805">
            <a:off x="0" y="0"/>
            <a:ext cx="4460875" cy="1865313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32056"/>
              </a:avLst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vi-VN" sz="3600" b="1" kern="10" dirty="0">
                <a:ln w="9525">
                  <a:solidFill>
                    <a:srgbClr val="CC99FF"/>
                  </a:solidFill>
                  <a:rou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4920000" scaled="1"/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</a:rPr>
              <a:t>Hoạt động 2:</a:t>
            </a:r>
            <a:endParaRPr lang="en-US" sz="3600" b="1" kern="10" dirty="0">
              <a:ln w="9525">
                <a:solidFill>
                  <a:srgbClr val="CC99FF"/>
                </a:solidFill>
                <a:round/>
              </a:ln>
              <a:gradFill rotWithShape="1">
                <a:gsLst>
                  <a:gs pos="0">
                    <a:srgbClr val="6600CC"/>
                  </a:gs>
                  <a:gs pos="100000">
                    <a:srgbClr val="CC00CC"/>
                  </a:gs>
                </a:gsLst>
                <a:lin ang="4920000" scaled="1"/>
              </a:gradFill>
              <a:effectLst>
                <a:outerShdw dist="53882" dir="2700000" algn="ctr" rotWithShape="0">
                  <a:srgbClr val="9999FF">
                    <a:alpha val="79999"/>
                  </a:srgbClr>
                </a:outerShdw>
              </a:effectLst>
            </a:endParaRPr>
          </a:p>
        </p:txBody>
      </p:sp>
      <p:sp>
        <p:nvSpPr>
          <p:cNvPr id="6148" name="Text Box 5"/>
          <p:cNvSpPr txBox="1">
            <a:spLocks noChangeArrowheads="1"/>
          </p:cNvSpPr>
          <p:nvPr/>
        </p:nvSpPr>
        <p:spPr bwMode="auto">
          <a:xfrm>
            <a:off x="-390060" y="1524000"/>
            <a:ext cx="9906000" cy="768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4400" b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Nhận</a:t>
            </a:r>
            <a:r>
              <a:rPr lang="en-US" sz="44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biết</a:t>
            </a:r>
            <a:r>
              <a:rPr lang="en-US" sz="44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chữ</a:t>
            </a:r>
            <a:r>
              <a:rPr lang="en-US" sz="44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số</a:t>
            </a:r>
            <a:r>
              <a:rPr lang="en-US" sz="44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 3, </a:t>
            </a:r>
            <a:r>
              <a:rPr lang="en-US" sz="4400" b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đếm</a:t>
            </a:r>
            <a:r>
              <a:rPr lang="en-US" sz="44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đến</a:t>
            </a:r>
            <a:r>
              <a:rPr lang="en-US" sz="44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số</a:t>
            </a:r>
            <a:r>
              <a:rPr lang="en-US" sz="44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 3</a:t>
            </a:r>
          </a:p>
        </p:txBody>
      </p:sp>
    </p:spTree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Title 1"/>
          <p:cNvSpPr>
            <a:spLocks noGrp="1"/>
          </p:cNvSpPr>
          <p:nvPr>
            <p:ph type="title"/>
          </p:nvPr>
        </p:nvSpPr>
        <p:spPr>
          <a:xfrm>
            <a:off x="-152400" y="-152400"/>
            <a:ext cx="9296400" cy="6705600"/>
          </a:xfrm>
        </p:spPr>
        <p:txBody>
          <a:bodyPr/>
          <a:lstStyle/>
          <a:p>
            <a:pPr eaLnBrk="1" hangingPunct="1"/>
            <a:endParaRPr lang="en-US" dirty="0"/>
          </a:p>
        </p:txBody>
      </p:sp>
      <p:sp>
        <p:nvSpPr>
          <p:cNvPr id="9220" name="Content Placeholder 2"/>
          <p:cNvSpPr>
            <a:spLocks noGrp="1"/>
          </p:cNvSpPr>
          <p:nvPr>
            <p:ph idx="1"/>
          </p:nvPr>
        </p:nvSpPr>
        <p:spPr>
          <a:xfrm>
            <a:off x="457200" y="6080125"/>
            <a:ext cx="8229600" cy="46038"/>
          </a:xfrm>
        </p:spPr>
        <p:txBody>
          <a:bodyPr/>
          <a:lstStyle/>
          <a:p>
            <a:pPr eaLnBrk="1" hangingPunct="1"/>
            <a:endParaRPr lang="en-US" dirty="0"/>
          </a:p>
        </p:txBody>
      </p:sp>
      <p:pic>
        <p:nvPicPr>
          <p:cNvPr id="12" name="Picture 11" descr="C:\Documents and Settings\Administrator\Desktop\IMG_3989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5200" y="174624"/>
            <a:ext cx="1828800" cy="21621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Picture 12" descr="C:\Documents and Settings\Administrator\Desktop\IMG_3989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2500" y="3643312"/>
            <a:ext cx="1828800" cy="21621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6" name="Picture 2" descr="C:\Users\Win 8 64Bit VS7\Pictures\New folder\con mèo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2209800" cy="2781300"/>
          </a:xfrm>
          <a:prstGeom prst="rect">
            <a:avLst/>
          </a:prstGeom>
          <a:noFill/>
        </p:spPr>
      </p:pic>
      <p:pic>
        <p:nvPicPr>
          <p:cNvPr id="14" name="Picture 2" descr="C:\Users\Win 8 64Bit VS7\Pictures\New folder\con mèo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438400" y="0"/>
            <a:ext cx="2209800" cy="2781300"/>
          </a:xfrm>
          <a:prstGeom prst="rect">
            <a:avLst/>
          </a:prstGeom>
          <a:noFill/>
        </p:spPr>
      </p:pic>
      <p:pic>
        <p:nvPicPr>
          <p:cNvPr id="15" name="Picture 2" descr="C:\Users\Win 8 64Bit VS7\Pictures\New folder\con mèo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953000" y="0"/>
            <a:ext cx="2209800" cy="2781300"/>
          </a:xfrm>
          <a:prstGeom prst="rect">
            <a:avLst/>
          </a:prstGeom>
          <a:noFill/>
        </p:spPr>
      </p:pic>
      <p:pic>
        <p:nvPicPr>
          <p:cNvPr id="18" name="Picture 3" descr="C:\Users\Win 8 64Bit VS7\Pictures\New folder\tranh con cá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3505200"/>
            <a:ext cx="2514600" cy="2514600"/>
          </a:xfrm>
          <a:prstGeom prst="rect">
            <a:avLst/>
          </a:prstGeom>
          <a:noFill/>
        </p:spPr>
      </p:pic>
      <p:pic>
        <p:nvPicPr>
          <p:cNvPr id="20" name="Picture 3" descr="C:\Users\Win 8 64Bit VS7\Pictures\New folder\tranh con cá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438400" y="3657600"/>
            <a:ext cx="2514600" cy="2514600"/>
          </a:xfrm>
          <a:prstGeom prst="rect">
            <a:avLst/>
          </a:prstGeom>
          <a:noFill/>
        </p:spPr>
      </p:pic>
      <p:pic>
        <p:nvPicPr>
          <p:cNvPr id="21" name="Picture 3" descr="C:\Users\Win 8 64Bit VS7\Pictures\New folder\tranh con cá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724400" y="3657600"/>
            <a:ext cx="2514600" cy="2514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dirty="0"/>
          </a:p>
        </p:txBody>
      </p:sp>
      <p:sp>
        <p:nvSpPr>
          <p:cNvPr id="9220" name="Content Placeholder 2"/>
          <p:cNvSpPr>
            <a:spLocks noGrp="1"/>
          </p:cNvSpPr>
          <p:nvPr>
            <p:ph idx="1"/>
          </p:nvPr>
        </p:nvSpPr>
        <p:spPr>
          <a:xfrm>
            <a:off x="457200" y="6080125"/>
            <a:ext cx="8229600" cy="46038"/>
          </a:xfrm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11" name="Text Box 8"/>
          <p:cNvSpPr txBox="1">
            <a:spLocks noChangeArrowheads="1"/>
          </p:cNvSpPr>
          <p:nvPr/>
        </p:nvSpPr>
        <p:spPr bwMode="auto">
          <a:xfrm>
            <a:off x="7315200" y="-483225"/>
            <a:ext cx="1771650" cy="3477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22000" b="1" dirty="0">
                <a:solidFill>
                  <a:srgbClr val="FF0000"/>
                </a:solidFill>
              </a:rPr>
              <a:t>3</a:t>
            </a:r>
          </a:p>
        </p:txBody>
      </p:sp>
      <p:sp>
        <p:nvSpPr>
          <p:cNvPr id="3" name="Rectangle 2"/>
          <p:cNvSpPr/>
          <p:nvPr/>
        </p:nvSpPr>
        <p:spPr>
          <a:xfrm>
            <a:off x="7239000" y="2743200"/>
            <a:ext cx="1754006" cy="34778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22000" b="1" dirty="0">
                <a:solidFill>
                  <a:srgbClr val="FF0000"/>
                </a:solidFill>
              </a:rPr>
              <a:t>3</a:t>
            </a:r>
          </a:p>
        </p:txBody>
      </p:sp>
      <p:pic>
        <p:nvPicPr>
          <p:cNvPr id="15" name="Picture 2" descr="C:\Users\Win 8 64Bit VS7\Pictures\New folder\con mèo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953000" y="0"/>
            <a:ext cx="2209800" cy="2781300"/>
          </a:xfrm>
          <a:prstGeom prst="rect">
            <a:avLst/>
          </a:prstGeom>
          <a:noFill/>
        </p:spPr>
      </p:pic>
      <p:pic>
        <p:nvPicPr>
          <p:cNvPr id="16" name="Picture 2" descr="C:\Users\Win 8 64Bit VS7\Pictures\New folder\con mèo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14600" y="0"/>
            <a:ext cx="2209800" cy="2781300"/>
          </a:xfrm>
          <a:prstGeom prst="rect">
            <a:avLst/>
          </a:prstGeom>
          <a:noFill/>
        </p:spPr>
      </p:pic>
      <p:pic>
        <p:nvPicPr>
          <p:cNvPr id="17" name="Picture 2" descr="C:\Users\Win 8 64Bit VS7\Pictures\New folder\con mèo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2286000" cy="2781300"/>
          </a:xfrm>
          <a:prstGeom prst="rect">
            <a:avLst/>
          </a:prstGeom>
          <a:noFill/>
        </p:spPr>
      </p:pic>
      <p:pic>
        <p:nvPicPr>
          <p:cNvPr id="18" name="Picture 3" descr="C:\Users\Win 8 64Bit VS7\Pictures\New folder\tranh con cá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3505200"/>
            <a:ext cx="2514600" cy="2514600"/>
          </a:xfrm>
          <a:prstGeom prst="rect">
            <a:avLst/>
          </a:prstGeom>
          <a:noFill/>
        </p:spPr>
      </p:pic>
      <p:pic>
        <p:nvPicPr>
          <p:cNvPr id="19" name="Picture 3" descr="C:\Users\Win 8 64Bit VS7\Pictures\New folder\tranh con cá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3657600"/>
            <a:ext cx="2590800" cy="2514600"/>
          </a:xfrm>
          <a:prstGeom prst="rect">
            <a:avLst/>
          </a:prstGeom>
          <a:noFill/>
        </p:spPr>
      </p:pic>
      <p:pic>
        <p:nvPicPr>
          <p:cNvPr id="20" name="Picture 3" descr="C:\Users\Win 8 64Bit VS7\Pictures\New folder\tranh con cá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362200" y="3505200"/>
            <a:ext cx="2590800" cy="2514600"/>
          </a:xfrm>
          <a:prstGeom prst="rect">
            <a:avLst/>
          </a:prstGeom>
          <a:noFill/>
        </p:spPr>
      </p:pic>
      <p:pic>
        <p:nvPicPr>
          <p:cNvPr id="21" name="Picture 3" descr="C:\Users\Win 8 64Bit VS7\Pictures\New folder\tranh con cá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76800" y="3657600"/>
            <a:ext cx="2590800" cy="25146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2400460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133600" y="1690063"/>
            <a:ext cx="4419599" cy="39395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25000" b="1" dirty="0">
                <a:solidFill>
                  <a:srgbClr val="FF0000"/>
                </a:solidFill>
              </a:rPr>
              <a:t>3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dirty="0"/>
          </a:p>
        </p:txBody>
      </p:sp>
      <p:sp>
        <p:nvSpPr>
          <p:cNvPr id="9220" name="Content Placeholder 2"/>
          <p:cNvSpPr>
            <a:spLocks noGrp="1"/>
          </p:cNvSpPr>
          <p:nvPr>
            <p:ph idx="1"/>
          </p:nvPr>
        </p:nvSpPr>
        <p:spPr>
          <a:xfrm>
            <a:off x="457200" y="6080125"/>
            <a:ext cx="8229600" cy="46038"/>
          </a:xfrm>
        </p:spPr>
        <p:txBody>
          <a:bodyPr/>
          <a:lstStyle/>
          <a:p>
            <a:pPr eaLnBrk="1" hangingPunct="1"/>
            <a:endParaRPr lang="en-US" dirty="0"/>
          </a:p>
        </p:txBody>
      </p:sp>
      <p:pic>
        <p:nvPicPr>
          <p:cNvPr id="15" name="Picture 2" descr="C:\Users\Win 8 64Bit VS7\Pictures\New folder\con mèo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953000" y="0"/>
            <a:ext cx="2209800" cy="2781300"/>
          </a:xfrm>
          <a:prstGeom prst="rect">
            <a:avLst/>
          </a:prstGeom>
          <a:noFill/>
        </p:spPr>
      </p:pic>
      <p:pic>
        <p:nvPicPr>
          <p:cNvPr id="16" name="Picture 2" descr="C:\Users\Win 8 64Bit VS7\Pictures\New folder\con mèo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14600" y="0"/>
            <a:ext cx="2209800" cy="2781300"/>
          </a:xfrm>
          <a:prstGeom prst="rect">
            <a:avLst/>
          </a:prstGeom>
          <a:noFill/>
        </p:spPr>
      </p:pic>
      <p:pic>
        <p:nvPicPr>
          <p:cNvPr id="17" name="Picture 2" descr="C:\Users\Win 8 64Bit VS7\Pictures\New folder\con mèo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2286000" cy="2781300"/>
          </a:xfrm>
          <a:prstGeom prst="rect">
            <a:avLst/>
          </a:prstGeom>
          <a:noFill/>
        </p:spPr>
      </p:pic>
      <p:pic>
        <p:nvPicPr>
          <p:cNvPr id="18" name="Picture 3" descr="C:\Users\Win 8 64Bit VS7\Pictures\New folder\tranh con cá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3388975"/>
            <a:ext cx="2514600" cy="2514600"/>
          </a:xfrm>
          <a:prstGeom prst="rect">
            <a:avLst/>
          </a:prstGeom>
          <a:noFill/>
        </p:spPr>
      </p:pic>
      <p:sp>
        <p:nvSpPr>
          <p:cNvPr id="2" name="Rectangle 1"/>
          <p:cNvSpPr/>
          <p:nvPr/>
        </p:nvSpPr>
        <p:spPr>
          <a:xfrm>
            <a:off x="7239000" y="-76200"/>
            <a:ext cx="1754006" cy="34778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22000" b="1" dirty="0">
                <a:solidFill>
                  <a:srgbClr val="FF0000"/>
                </a:solidFill>
              </a:rPr>
              <a:t>3</a:t>
            </a:r>
          </a:p>
        </p:txBody>
      </p:sp>
      <p:sp>
        <p:nvSpPr>
          <p:cNvPr id="4" name="Rectangle 3"/>
          <p:cNvSpPr/>
          <p:nvPr/>
        </p:nvSpPr>
        <p:spPr>
          <a:xfrm>
            <a:off x="7402694" y="2781300"/>
            <a:ext cx="1754006" cy="34778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22000" b="1" dirty="0">
                <a:solidFill>
                  <a:srgbClr val="FF0000"/>
                </a:solidFill>
              </a:rPr>
              <a:t>3</a:t>
            </a:r>
          </a:p>
        </p:txBody>
      </p:sp>
      <p:pic>
        <p:nvPicPr>
          <p:cNvPr id="23" name="Picture 3" descr="C:\Users\Win 8 64Bit VS7\Pictures\New folder\tranh con cá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362200" y="3593137"/>
            <a:ext cx="2514600" cy="2514600"/>
          </a:xfrm>
          <a:prstGeom prst="rect">
            <a:avLst/>
          </a:prstGeom>
          <a:noFill/>
        </p:spPr>
      </p:pic>
      <p:pic>
        <p:nvPicPr>
          <p:cNvPr id="24" name="Picture 3" descr="C:\Users\Win 8 64Bit VS7\Pictures\New folder\tranh con cá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88094" y="3568700"/>
            <a:ext cx="2514600" cy="25146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0520910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0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6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2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8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theme/theme1.xml><?xml version="1.0" encoding="utf-8"?>
<a:theme xmlns:a="http://schemas.openxmlformats.org/drawingml/2006/main" name="1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none" lIns="91440" tIns="45720" rIns="91440" bIns="45720" numCol="1" anchor="ctr" anchorCtr="0" compatLnSpc="1"/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cs typeface="Arial" panose="020B060402020202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none" lIns="91440" tIns="45720" rIns="91440" bIns="45720" numCol="1" anchor="ctr" anchorCtr="0" compatLnSpc="1"/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cs typeface="Arial" panose="020B0604020202020204" pitchFamily="34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0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none" lIns="91440" tIns="45720" rIns="91440" bIns="45720" numCol="1" anchor="ctr" anchorCtr="0" compatLnSpc="1"/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cs typeface="Arial" panose="020B060402020202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none" lIns="91440" tIns="45720" rIns="91440" bIns="45720" numCol="1" anchor="ctr" anchorCtr="0" compatLnSpc="1"/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cs typeface="Arial" panose="020B0604020202020204" pitchFamily="34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4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none" lIns="91440" tIns="45720" rIns="91440" bIns="45720" numCol="1" anchor="ctr" anchorCtr="0" compatLnSpc="1"/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cs typeface="Arial" panose="020B060402020202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none" lIns="91440" tIns="45720" rIns="91440" bIns="45720" numCol="1" anchor="ctr" anchorCtr="0" compatLnSpc="1"/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cs typeface="Arial" panose="020B0604020202020204" pitchFamily="34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7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none" lIns="91440" tIns="45720" rIns="91440" bIns="45720" numCol="1" anchor="ctr" anchorCtr="0" compatLnSpc="1"/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cs typeface="Arial" panose="020B060402020202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none" lIns="91440" tIns="45720" rIns="91440" bIns="45720" numCol="1" anchor="ctr" anchorCtr="0" compatLnSpc="1"/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cs typeface="Arial" panose="020B0604020202020204" pitchFamily="34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9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none" lIns="91440" tIns="45720" rIns="91440" bIns="45720" numCol="1" anchor="ctr" anchorCtr="0" compatLnSpc="1"/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cs typeface="Arial" panose="020B060402020202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none" lIns="91440" tIns="45720" rIns="91440" bIns="45720" numCol="1" anchor="ctr" anchorCtr="0" compatLnSpc="1"/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cs typeface="Arial" panose="020B0604020202020204" pitchFamily="34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9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312</TotalTime>
  <Words>140</Words>
  <Application>Microsoft Office PowerPoint</Application>
  <PresentationFormat>On-screen Show (4:3)</PresentationFormat>
  <Paragraphs>29</Paragraphs>
  <Slides>15</Slides>
  <Notes>3</Notes>
  <HiddenSlides>0</HiddenSlides>
  <MMClips>3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9</vt:i4>
      </vt:variant>
      <vt:variant>
        <vt:lpstr>Slide Titles</vt:lpstr>
      </vt:variant>
      <vt:variant>
        <vt:i4>15</vt:i4>
      </vt:variant>
    </vt:vector>
  </HeadingPairs>
  <TitlesOfParts>
    <vt:vector size="28" baseType="lpstr">
      <vt:lpstr>.VnTifani Heavy</vt:lpstr>
      <vt:lpstr>Arial</vt:lpstr>
      <vt:lpstr>Calibri</vt:lpstr>
      <vt:lpstr>Times New Roman</vt:lpstr>
      <vt:lpstr>1_Default Design</vt:lpstr>
      <vt:lpstr>Default Design</vt:lpstr>
      <vt:lpstr>4_Default Design</vt:lpstr>
      <vt:lpstr>7_Default Design</vt:lpstr>
      <vt:lpstr>9_Default Design</vt:lpstr>
      <vt:lpstr>Office Theme</vt:lpstr>
      <vt:lpstr>1_Office Theme</vt:lpstr>
      <vt:lpstr>2_Office Theme</vt:lpstr>
      <vt:lpstr>3_Office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AutoBVT</dc:creator>
  <cp:lastModifiedBy>admin</cp:lastModifiedBy>
  <cp:revision>51</cp:revision>
  <dcterms:created xsi:type="dcterms:W3CDTF">2017-10-31T08:41:00Z</dcterms:created>
  <dcterms:modified xsi:type="dcterms:W3CDTF">2026-01-04T10:34:23Z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1033-10.2.0.5965</vt:lpwstr>
  </property>
</Properties>
</file>