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1" r:id="rId2"/>
    <p:sldId id="497" r:id="rId3"/>
    <p:sldId id="499" r:id="rId4"/>
    <p:sldId id="502" r:id="rId5"/>
    <p:sldId id="501" r:id="rId6"/>
    <p:sldId id="378" r:id="rId7"/>
    <p:sldId id="387" r:id="rId8"/>
    <p:sldId id="386" r:id="rId9"/>
    <p:sldId id="385" r:id="rId10"/>
    <p:sldId id="389" r:id="rId11"/>
    <p:sldId id="403" r:id="rId12"/>
    <p:sldId id="391" r:id="rId13"/>
    <p:sldId id="513" r:id="rId14"/>
    <p:sldId id="512" r:id="rId15"/>
    <p:sldId id="485" r:id="rId16"/>
    <p:sldId id="510" r:id="rId17"/>
    <p:sldId id="401" r:id="rId18"/>
    <p:sldId id="416" r:id="rId19"/>
    <p:sldId id="414" r:id="rId20"/>
    <p:sldId id="393" r:id="rId21"/>
    <p:sldId id="433" r:id="rId22"/>
    <p:sldId id="439" r:id="rId23"/>
    <p:sldId id="448" r:id="rId24"/>
    <p:sldId id="450" r:id="rId25"/>
    <p:sldId id="452" r:id="rId26"/>
    <p:sldId id="455" r:id="rId27"/>
    <p:sldId id="459" r:id="rId28"/>
    <p:sldId id="461" r:id="rId29"/>
    <p:sldId id="456" r:id="rId30"/>
    <p:sldId id="458" r:id="rId31"/>
    <p:sldId id="463" r:id="rId32"/>
    <p:sldId id="465" r:id="rId33"/>
    <p:sldId id="472" r:id="rId34"/>
    <p:sldId id="473" r:id="rId35"/>
    <p:sldId id="474" r:id="rId36"/>
    <p:sldId id="491" r:id="rId37"/>
    <p:sldId id="492" r:id="rId38"/>
    <p:sldId id="493" r:id="rId39"/>
    <p:sldId id="504" r:id="rId40"/>
    <p:sldId id="506" r:id="rId41"/>
    <p:sldId id="508" r:id="rId42"/>
    <p:sldId id="495" r:id="rId43"/>
    <p:sldId id="480" r:id="rId44"/>
    <p:sldId id="481" r:id="rId45"/>
    <p:sldId id="4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0" autoAdjust="0"/>
    <p:restoredTop sz="86391" autoAdjust="0"/>
  </p:normalViewPr>
  <p:slideViewPr>
    <p:cSldViewPr>
      <p:cViewPr varScale="1">
        <p:scale>
          <a:sx n="59" d="100"/>
          <a:sy n="59" d="100"/>
        </p:scale>
        <p:origin x="124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1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81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2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RaChoiVuonHoa-V.A-3847912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jpe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nh&#7841;c%20kh&#7903;i%20&#273;&#7897;ng.mp4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L&#202;%20H&#431;&#416;NG\y2mate.com%20-%20V&#242;ng%20&#273;&#7901;i%20c&#7911;a%20b&#432;&#7899;m_1080p.mp4" TargetMode="Externa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ho&#7841;i%20012.m4a" TargetMode="Externa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file:///C:\Users\DELL\Desktop\Tieng-vo-tay-khen-thuong.mp3" TargetMode="External"/><Relationship Id="rId1" Type="http://schemas.openxmlformats.org/officeDocument/2006/relationships/audio" Target="file:///C:\Users\DELL\Desktop\Tho&#7841;i%20010.m4a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y2mate.com%20-%20G&#7885;i%20B&#432;&#7899;m%20%20Ca%20Nh&#7841;c%20Thi&#7871;u%20Nhi%20Vui%20Nh&#7897;n%20Official%20HD_v240P.mp4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y2mate.com%20-%20G&#7885;i%20B&#432;&#7899;m%20%20Ca%20Nh&#7841;c%20Thi&#7871;u%20Nhi%20Vui%20Nh&#7897;n%20Official%20HD_v240P.mp4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1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857" y="560172"/>
            <a:ext cx="69456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3200" b="1" dirty="0">
                <a:solidFill>
                  <a:srgbClr val="92D050"/>
                </a:solidFill>
              </a:rPr>
            </a:b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KPKH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TÌM HIỂU VỀ CON BƯỚM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6803" y="50696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b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1478770" y="-116479"/>
            <a:ext cx="1485836" cy="1472877"/>
            <a:chOff x="60" y="41"/>
            <a:chExt cx="1114" cy="10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137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4" y="-229"/>
              <a:ext cx="299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9374452" y="-250682"/>
            <a:ext cx="1322785" cy="1769383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2887893" y="126173"/>
            <a:ext cx="6790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PHƯỜNG PHÚC LỢI</a:t>
            </a:r>
          </a:p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TRƯỜNG MẦM NON TUỔI HOA</a:t>
            </a:r>
          </a:p>
        </p:txBody>
      </p:sp>
      <p:sp>
        <p:nvSpPr>
          <p:cNvPr id="29698" name="AutoShape 2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AutoShape 4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utoShape 6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Documents and Settings\Admin\Desktop\RRRRRRRR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4299" y="2357430"/>
            <a:ext cx="4060722" cy="2515112"/>
          </a:xfrm>
          <a:prstGeom prst="rect">
            <a:avLst/>
          </a:prstGeom>
          <a:noFill/>
        </p:spPr>
      </p:pic>
      <p:pic>
        <p:nvPicPr>
          <p:cNvPr id="32" name="Picture 8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23" y="6180778"/>
            <a:ext cx="620809" cy="6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50" y="5858306"/>
            <a:ext cx="783065" cy="8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val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87" y="5399581"/>
            <a:ext cx="1533636" cy="15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68" y="5591269"/>
            <a:ext cx="778687" cy="12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641">
            <a:off x="6000748" y="6028683"/>
            <a:ext cx="564371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93" y="6097386"/>
            <a:ext cx="776417" cy="83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11" y="5567186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84" y="6065759"/>
            <a:ext cx="598816" cy="6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val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92" y="5338728"/>
            <a:ext cx="1410934" cy="15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26" y="2903154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45" y="4283963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08" y="6253042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741">
            <a:off x="9402367" y="3019564"/>
            <a:ext cx="587363" cy="6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 descr="Buom01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55" y="6033024"/>
            <a:ext cx="484905" cy="44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MARGUE~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28" y="5597232"/>
            <a:ext cx="84709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RaChoiVuonHoa-V.A-38479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3381356" y="5786454"/>
            <a:ext cx="304800" cy="304800"/>
          </a:xfrm>
          <a:prstGeom prst="rect">
            <a:avLst/>
          </a:prstGeom>
        </p:spPr>
      </p:pic>
      <p:pic>
        <p:nvPicPr>
          <p:cNvPr id="44" name="Picture 12" descr="valrose">
            <a:extLst>
              <a:ext uri="{FF2B5EF4-FFF2-40B4-BE49-F238E27FC236}">
                <a16:creationId xmlns:a16="http://schemas.microsoft.com/office/drawing/2014/main" id="{B94CFCC8-C4A6-4D09-AC07-0F075CA958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87" y="5460904"/>
            <a:ext cx="1533636" cy="15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C 0.22014 -0.10717 0.44028 -0.21435 0.51597 -0.33194 C 0.59167 -0.44977 0.52986 -0.64074 0.454 -0.70602 C 0.37813 -0.77129 0.15243 -0.76088 0.06042 -0.72315 C -0.0316 -0.68518 -0.06302 -0.57199 -0.09844 -0.47801 C -0.13385 -0.38379 -0.2276 -0.15995 -0.15243 -0.15856 C -0.07725 -0.15741 0.36406 -0.39328 0.35243 -0.47153 C 0.3408 -0.54953 -0.16128 -0.71111 -0.22222 -0.62801 C -0.28316 -0.54444 -0.14791 -0.25764 -0.01267 0.0296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2.96296E-6 C -0.05989 -0.26365 -0.11996 -0.52731 -0.10139 -0.63865 C -0.08281 -0.74977 0.07275 -0.74676 0.11111 -0.66805 C 0.14983 -0.58935 0.07223 -0.27384 0.13039 -0.1669 C 0.18837 -0.06018 0.35417 -0.02129 0.46042 -0.02731 C 0.56702 -0.03333 0.74844 -0.10972 0.76858 -0.20277 C 0.78872 -0.29583 0.67361 -0.54699 0.58125 -0.58541 C 0.48889 -0.62384 0.31007 -0.53217 0.21459 -0.43333 C 0.1191 -0.33426 0.04254 -0.06504 0.00816 0.00857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C 0.22014 -0.10717 0.44028 -0.21435 0.51597 -0.33194 C 0.59166 -0.44977 0.52986 -0.64097 0.45399 -0.70602 C 0.37812 -0.77129 0.15243 -0.76088 0.06041 -0.72315 C -0.0316 -0.68518 -0.06302 -0.57199 -0.09844 -0.47801 C -0.13386 -0.38379 -0.22761 -0.15995 -0.15243 -0.15856 C -0.07726 -0.1574 0.36406 -0.39328 0.35243 -0.47152 C 0.3408 -0.54953 -0.16129 -0.71134 -0.22222 -0.62801 C -0.28316 -0.54444 -0.14792 -0.25764 -0.01268 0.0296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32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385 0.31007 -0.53218 0.21458 -0.43334 C 0.1191 -0.33426 0.04254 -0.06505 0.00816 0.00856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55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408 0.31007 -0.53218 0.21458 -0.43334 C 0.1191 -0.33426 0.04254 -0.06505 0.00816 0.00856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1479 C -0.0599 -0.24879 -0.11997 -0.5126 -0.10139 -0.62382 C -0.08281 -0.7348 0.07274 -0.7318 0.11111 -0.65318 C 0.14983 -0.57457 0.07222 -0.25896 0.13038 -0.15214 C 0.18854 -0.04532 0.35417 -0.00648 0.46042 -0.01249 C 0.56701 -0.0185 0.74844 -0.09503 0.76858 -0.18798 C 0.78872 -0.28093 0.67361 -0.53226 0.58125 -0.57064 C 0.48889 -0.60902 0.31007 -0.51746 0.21458 -0.4185 C 0.1191 -0.31954 0.04253 -0.05018 0.00816 0.02335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-3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C 0.22014 -0.10717 0.44028 -0.21435 0.51597 -0.33194 C 0.59167 -0.44976 0.52986 -0.64074 0.45399 -0.70601 C 0.37813 -0.77129 0.15243 -0.76088 0.06042 -0.72314 C -0.0316 -0.68518 -0.06302 -0.57152 -0.09844 -0.47801 C -0.13385 -0.38379 -0.2276 -0.15995 -0.15243 -0.15856 C -0.07726 -0.1574 0.36406 -0.39328 0.35243 -0.47152 C 0.3408 -0.54953 -0.16128 -0.71134 -0.22222 -0.62801 C -0.28316 -0.54444 -0.14792 -0.25763 -0.01267 0.02963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022E-16 C 0.22014 -0.10718 0.44027 -0.21435 0.51597 -0.33194 C 0.59166 -0.44977 0.52986 -0.64097 0.45399 -0.70602 C 0.37812 -0.7713 0.15243 -0.76088 0.06041 -0.72315 C -0.0316 -0.68519 -0.06302 -0.57176 -0.09844 -0.47778 C -0.13386 -0.38356 -0.22761 -0.15995 -0.15243 -0.15856 C -0.07726 -0.15741 0.36406 -0.39329 0.35243 -0.4713 C 0.3408 -0.54954 -0.16129 -0.71134 -0.22223 -0.62801 C -0.28316 -0.54444 -0.14792 -0.25764 -0.01268 0.02963 " pathEditMode="relative" rAng="0" ptsTypes="AAAAAAAAA">
                                      <p:cBhvr>
                                        <p:cTn id="2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79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1752600" y="457201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CỦA BƯỚM</a:t>
            </a:r>
          </a:p>
        </p:txBody>
      </p:sp>
      <p:pic>
        <p:nvPicPr>
          <p:cNvPr id="7170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2164" y="1523504"/>
            <a:ext cx="7212428" cy="4565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536573" y="4868862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638702" y="50680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40593" y="4597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878095" y="-222884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7753" y="619126"/>
            <a:ext cx="7316839" cy="5476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83806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6775" y="609601"/>
            <a:ext cx="7086600" cy="5290521"/>
          </a:xfrm>
          <a:prstGeom prst="rect">
            <a:avLst/>
          </a:prstGeom>
          <a:noFill/>
        </p:spPr>
      </p:pic>
      <p:sp>
        <p:nvSpPr>
          <p:cNvPr id="10" name="Hình Chữ nhật 9"/>
          <p:cNvSpPr/>
          <p:nvPr/>
        </p:nvSpPr>
        <p:spPr>
          <a:xfrm>
            <a:off x="9372600" y="4580692"/>
            <a:ext cx="1371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</a:p>
        </p:txBody>
      </p:sp>
      <p:sp>
        <p:nvSpPr>
          <p:cNvPr id="12" name="Hình Chữ nhật 11"/>
          <p:cNvSpPr/>
          <p:nvPr/>
        </p:nvSpPr>
        <p:spPr>
          <a:xfrm>
            <a:off x="1524000" y="1447800"/>
            <a:ext cx="144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</a:p>
        </p:txBody>
      </p:sp>
      <p:sp>
        <p:nvSpPr>
          <p:cNvPr id="13" name="Hình Chữ nhật 12"/>
          <p:cNvSpPr/>
          <p:nvPr/>
        </p:nvSpPr>
        <p:spPr>
          <a:xfrm>
            <a:off x="5410201" y="0"/>
            <a:ext cx="10518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</a:p>
        </p:txBody>
      </p:sp>
      <p:sp>
        <p:nvSpPr>
          <p:cNvPr id="14" name="Hình Chữ nhật 13"/>
          <p:cNvSpPr/>
          <p:nvPr/>
        </p:nvSpPr>
        <p:spPr>
          <a:xfrm>
            <a:off x="9676166" y="2218492"/>
            <a:ext cx="9156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</a:p>
        </p:txBody>
      </p:sp>
      <p:sp>
        <p:nvSpPr>
          <p:cNvPr id="15" name="Hình Chữ nhật 14"/>
          <p:cNvSpPr/>
          <p:nvPr/>
        </p:nvSpPr>
        <p:spPr>
          <a:xfrm>
            <a:off x="9296400" y="923092"/>
            <a:ext cx="10502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</a:p>
        </p:txBody>
      </p:sp>
      <p:sp>
        <p:nvSpPr>
          <p:cNvPr id="16" name="Hình Chữ nhật 15"/>
          <p:cNvSpPr/>
          <p:nvPr/>
        </p:nvSpPr>
        <p:spPr>
          <a:xfrm>
            <a:off x="6934054" y="6180892"/>
            <a:ext cx="129554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</a:p>
        </p:txBody>
      </p:sp>
      <p:sp>
        <p:nvSpPr>
          <p:cNvPr id="2" name="Right Arrow 1"/>
          <p:cNvSpPr/>
          <p:nvPr/>
        </p:nvSpPr>
        <p:spPr>
          <a:xfrm rot="13280263">
            <a:off x="6243653" y="908407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591271">
            <a:off x="7793518" y="4409015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3280263">
            <a:off x="1919851" y="2565878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9657444">
            <a:off x="7207861" y="1864840"/>
            <a:ext cx="2223742" cy="22185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3877194">
            <a:off x="6272263" y="5482549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21010861">
            <a:off x="7642534" y="2651507"/>
            <a:ext cx="2123474" cy="2003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2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1752600" y="142853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48" y="1142984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72" y="4000505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1752600" y="457201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5539" y="1524000"/>
            <a:ext cx="7250956" cy="440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2024034" y="2071678"/>
            <a:ext cx="7831310" cy="1943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</a:p>
        </p:txBody>
      </p:sp>
      <p:pic>
        <p:nvPicPr>
          <p:cNvPr id="26" name="nhạc khởi độ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810776" y="6402442"/>
            <a:ext cx="857224" cy="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2024034" y="714356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</a:p>
        </p:txBody>
      </p:sp>
      <p:sp>
        <p:nvSpPr>
          <p:cNvPr id="19" name="Hình Chữ nhật 17"/>
          <p:cNvSpPr/>
          <p:nvPr/>
        </p:nvSpPr>
        <p:spPr>
          <a:xfrm>
            <a:off x="4283611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4283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Chữ nhật 17"/>
          <p:cNvSpPr/>
          <p:nvPr/>
        </p:nvSpPr>
        <p:spPr>
          <a:xfrm>
            <a:off x="4343401" y="4702314"/>
            <a:ext cx="3666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2069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</a:p>
        </p:txBody>
      </p:sp>
      <p:sp>
        <p:nvSpPr>
          <p:cNvPr id="19" name="Hình Chữ nhật 17"/>
          <p:cNvSpPr/>
          <p:nvPr/>
        </p:nvSpPr>
        <p:spPr>
          <a:xfrm>
            <a:off x="4283611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431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1524000" y="1966317"/>
            <a:ext cx="8763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Vòng đời</a:t>
            </a:r>
          </a:p>
          <a:p>
            <a:pPr algn="ctr"/>
            <a:r>
              <a:rPr lang="en-US" sz="5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phát triển của bướm</a:t>
            </a:r>
          </a:p>
        </p:txBody>
      </p:sp>
    </p:spTree>
    <p:extLst>
      <p:ext uri="{BB962C8B-B14F-4D97-AF65-F5344CB8AC3E}">
        <p14:creationId xmlns:p14="http://schemas.microsoft.com/office/powerpoint/2010/main" val="281887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1" y="910880"/>
            <a:ext cx="69456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i="1" u="sng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u="sng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u="sng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u="sng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i="1" u="sng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b="1" dirty="0">
                <a:solidFill>
                  <a:srgbClr val="92D050"/>
                </a:solidFill>
              </a:rPr>
            </a:b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KPKH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TÌM HIỂU VỀ CON BƯỚM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7800" y="51054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Lê Thị Hương</a:t>
            </a:r>
            <a:b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: Chồi 1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78770" y="-116479"/>
            <a:ext cx="1485836" cy="1472877"/>
            <a:chOff x="60" y="41"/>
            <a:chExt cx="1114" cy="10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137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4" y="-229"/>
              <a:ext cx="299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374452" y="-250682"/>
            <a:ext cx="1322785" cy="1769383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2753521" y="-22086"/>
            <a:ext cx="6790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UỶ BAN NHÂN DÂN HUYỆN HỚN QUẢN              TRƯỜNG MẦM NON THANH BÌNH</a:t>
            </a:r>
          </a:p>
        </p:txBody>
      </p:sp>
      <p:sp>
        <p:nvSpPr>
          <p:cNvPr id="29698" name="AutoShape 2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AutoShape 4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utoShape 6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Documents and Settings\Admin\Desktop\RRRRRRRR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1080" y="2623296"/>
            <a:ext cx="3693941" cy="2249246"/>
          </a:xfrm>
          <a:prstGeom prst="rect">
            <a:avLst/>
          </a:prstGeom>
          <a:noFill/>
        </p:spPr>
      </p:pic>
      <p:pic>
        <p:nvPicPr>
          <p:cNvPr id="32" name="Picture 8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23" y="6180778"/>
            <a:ext cx="620809" cy="6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Buom01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50" y="5858306"/>
            <a:ext cx="783065" cy="8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valro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153" y="5343920"/>
            <a:ext cx="1533636" cy="15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68" y="5591269"/>
            <a:ext cx="778687" cy="12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641">
            <a:off x="6000748" y="6028683"/>
            <a:ext cx="564371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uc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93" y="6097386"/>
            <a:ext cx="776417" cy="83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11" y="5567186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Buom01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84" y="6065759"/>
            <a:ext cx="598816" cy="6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valro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92" y="5338728"/>
            <a:ext cx="1410934" cy="15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26" y="2903154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45" y="4283963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farfalla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08" y="6253042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 descr="Buom01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741">
            <a:off x="9402367" y="3019564"/>
            <a:ext cx="587363" cy="6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 descr="Buom01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55" y="6033024"/>
            <a:ext cx="484905" cy="44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MARGUE~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54" y="5591249"/>
            <a:ext cx="84709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C 0.22014 -0.10717 0.44028 -0.21435 0.51597 -0.33194 C 0.59167 -0.44977 0.52986 -0.64074 0.454 -0.70602 C 0.37813 -0.77129 0.15243 -0.76088 0.06042 -0.72315 C -0.0316 -0.68518 -0.06302 -0.57199 -0.09844 -0.47801 C -0.13385 -0.38379 -0.2276 -0.15995 -0.15243 -0.15856 C -0.07725 -0.15741 0.36406 -0.39328 0.35243 -0.47153 C 0.3408 -0.54953 -0.16128 -0.71111 -0.22222 -0.62801 C -0.28316 -0.54444 -0.14791 -0.25764 -0.01267 0.0296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2.96296E-6 C -0.05989 -0.26365 -0.11996 -0.52731 -0.10139 -0.63865 C -0.08281 -0.74977 0.07275 -0.74676 0.11111 -0.66805 C 0.14983 -0.58935 0.07223 -0.27384 0.13039 -0.1669 C 0.18837 -0.06018 0.35417 -0.02129 0.46042 -0.02731 C 0.56702 -0.03333 0.74844 -0.10972 0.76858 -0.20277 C 0.78872 -0.29583 0.67361 -0.54699 0.58125 -0.58541 C 0.48889 -0.62384 0.31007 -0.53217 0.21459 -0.43333 C 0.1191 -0.33426 0.04254 -0.06504 0.00816 0.00857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C 0.22014 -0.10717 0.44028 -0.21435 0.51597 -0.33194 C 0.59166 -0.44977 0.52986 -0.64097 0.45399 -0.70602 C 0.37812 -0.77129 0.15243 -0.76088 0.06041 -0.72315 C -0.0316 -0.68518 -0.06302 -0.57199 -0.09844 -0.47801 C -0.13386 -0.38379 -0.22761 -0.15995 -0.15243 -0.15856 C -0.07726 -0.1574 0.36406 -0.39328 0.35243 -0.47152 C 0.3408 -0.54953 -0.16129 -0.71134 -0.22222 -0.62801 C -0.28316 -0.54444 -0.14792 -0.25764 -0.01268 0.0296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32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385 0.31007 -0.53218 0.21458 -0.43334 C 0.1191 -0.33426 0.04254 -0.06505 0.00816 0.00856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55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408 0.31007 -0.53218 0.21458 -0.43334 C 0.1191 -0.33426 0.04254 -0.06505 0.00816 0.00856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1479 C -0.0599 -0.24879 -0.11997 -0.5126 -0.10139 -0.62382 C -0.08281 -0.7348 0.07274 -0.7318 0.11111 -0.65318 C 0.14983 -0.57457 0.07222 -0.25896 0.13038 -0.15214 C 0.18854 -0.04532 0.35417 -0.00648 0.46042 -0.01249 C 0.56701 -0.0185 0.74844 -0.09503 0.76858 -0.18798 C 0.78872 -0.28093 0.67361 -0.53226 0.58125 -0.57064 C 0.48889 -0.60902 0.31007 -0.51746 0.21458 -0.4185 C 0.1191 -0.31954 0.04253 -0.05018 0.00816 0.02335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-3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C 0.22014 -0.10717 0.44028 -0.21435 0.51597 -0.33194 C 0.59167 -0.44976 0.52986 -0.64074 0.45399 -0.70601 C 0.37813 -0.77129 0.15243 -0.76088 0.06042 -0.72314 C -0.0316 -0.68518 -0.06302 -0.57152 -0.09844 -0.47801 C -0.13385 -0.38379 -0.2276 -0.15995 -0.15243 -0.15856 C -0.07726 -0.1574 0.36406 -0.39328 0.35243 -0.47152 C 0.3408 -0.54953 -0.16128 -0.71134 -0.22222 -0.62801 C -0.28316 -0.54444 -0.14792 -0.25763 -0.01267 0.02963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022E-16 C 0.22014 -0.10718 0.44027 -0.21435 0.51597 -0.33194 C 0.59166 -0.44977 0.52986 -0.64097 0.45399 -0.70602 C 0.37812 -0.7713 0.15243 -0.76088 0.06041 -0.72315 C -0.0316 -0.68519 -0.06302 -0.57176 -0.09844 -0.47778 C -0.13386 -0.38356 -0.22761 -0.15995 -0.15243 -0.15856 C -0.07726 -0.15741 0.36406 -0.39329 0.35243 -0.4713 C 0.3408 -0.54954 -0.16129 -0.71134 -0.22223 -0.62801 C -0.28316 -0.54444 -0.14792 -0.25764 -0.01268 0.02963 " pathEditMode="relative" rAng="0" ptsTypes="AAAAAAAAA">
                                      <p:cBhvr>
                                        <p:cTn id="2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7"/>
          <p:cNvSpPr/>
          <p:nvPr/>
        </p:nvSpPr>
        <p:spPr>
          <a:xfrm>
            <a:off x="1524000" y="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Vòng đời của bướm_108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048000" y="-1712913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9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4000" y="2271730"/>
            <a:ext cx="9144000" cy="137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4324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4324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4324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4324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42481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4226413" y="1632377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14" y="1071547"/>
            <a:ext cx="3352800" cy="2518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63" y="3714752"/>
            <a:ext cx="3195579" cy="2401122"/>
          </a:xfrm>
          <a:prstGeom prst="rect">
            <a:avLst/>
          </a:prstGeom>
        </p:spPr>
      </p:pic>
      <p:pic>
        <p:nvPicPr>
          <p:cNvPr id="8" name="Tieng-vo-tay-khen-thuong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453586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66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2: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Trứng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nở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4314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4314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4314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4314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42386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4257644" y="1571612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52" y="428604"/>
            <a:ext cx="4089370" cy="248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436453" y="2731357"/>
            <a:ext cx="2450104" cy="3702514"/>
          </a:xfrm>
          <a:prstGeom prst="rect">
            <a:avLst/>
          </a:prstGeom>
        </p:spPr>
      </p:pic>
      <p:pic>
        <p:nvPicPr>
          <p:cNvPr id="7" name="Tieng-vo-tay-khen-thuong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809852" y="55721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09752" y="1214422"/>
            <a:ext cx="9072594" cy="328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3: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ăn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lớn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lên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Thức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ăn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giống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45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vi-VN" sz="45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4129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4129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4129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4129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40529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4031131" y="1500174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66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4562" y="500043"/>
            <a:ext cx="3786214" cy="240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4100" y="357166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2662" y="3357562"/>
            <a:ext cx="29289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3124" y="3214686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699270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494633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106694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314" y="3571876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6" y="785794"/>
            <a:ext cx="36576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9786" y="785795"/>
            <a:ext cx="3714776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9786" y="3571876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6" y="857232"/>
            <a:ext cx="36576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9786" y="857233"/>
            <a:ext cx="3714776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24034" y="2286000"/>
            <a:ext cx="8572560" cy="1428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4: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 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3843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3843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3843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3843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37671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3745379" y="1571612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52" y="1000108"/>
            <a:ext cx="6858048" cy="432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2286000"/>
            <a:ext cx="9072594" cy="1357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5: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42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2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42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sz="42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lang="en-US" sz="42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42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sz="42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đâu</a:t>
            </a:r>
            <a:r>
              <a:rPr lang="en-US" sz="4200" b="1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vi-VN" sz="42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4057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4057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4057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4057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39814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3959693" y="171448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662" y="1000108"/>
            <a:ext cx="71438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2596" y="2486044"/>
            <a:ext cx="8229600" cy="2300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Thoại 012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881950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3581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3581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3581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3581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35052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3483429" y="226422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5046" y="1386606"/>
            <a:ext cx="2281418" cy="1712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816176" y="1149993"/>
            <a:ext cx="1712819" cy="2238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572000"/>
            <a:ext cx="2238768" cy="1548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62200" y="4724400"/>
            <a:ext cx="2315120" cy="1613324"/>
          </a:xfrm>
          <a:prstGeom prst="rect">
            <a:avLst/>
          </a:prstGeom>
        </p:spPr>
      </p:pic>
      <p:sp>
        <p:nvSpPr>
          <p:cNvPr id="9" name="Mũi tên Phải 32"/>
          <p:cNvSpPr/>
          <p:nvPr/>
        </p:nvSpPr>
        <p:spPr>
          <a:xfrm>
            <a:off x="4953001" y="1920876"/>
            <a:ext cx="1431661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̃i tên Phải 32"/>
          <p:cNvSpPr/>
          <p:nvPr/>
        </p:nvSpPr>
        <p:spPr>
          <a:xfrm rot="5400000">
            <a:off x="7063142" y="3634142"/>
            <a:ext cx="111371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̃i tên Phải 32"/>
          <p:cNvSpPr/>
          <p:nvPr/>
        </p:nvSpPr>
        <p:spPr>
          <a:xfrm rot="10800000">
            <a:off x="4876801" y="5237776"/>
            <a:ext cx="160617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̃i tên Phải 32"/>
          <p:cNvSpPr/>
          <p:nvPr/>
        </p:nvSpPr>
        <p:spPr>
          <a:xfrm rot="16200000">
            <a:off x="2951035" y="3715457"/>
            <a:ext cx="1266116" cy="299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83211" y="1676401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01" y="4927938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1601" y="4800601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15401" y="1727538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52596" y="57152"/>
            <a:ext cx="8229600" cy="942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hoại 010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9882214" y="5643578"/>
            <a:ext cx="304800" cy="304800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" name="Tieng-vo-tay-khen-thu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852489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6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6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24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81158" y="-214338"/>
            <a:ext cx="8715436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7:</a:t>
            </a:r>
          </a:p>
          <a:p>
            <a:pPr algn="ctr">
              <a:spcBef>
                <a:spcPct val="0"/>
              </a:spcBef>
              <a:defRPr/>
            </a:pPr>
            <a:endParaRPr lang="vi-VN" sz="55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663" y="1142985"/>
            <a:ext cx="3542455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76" y="1142984"/>
            <a:ext cx="355252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699270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494633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106694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4238612" y="76778"/>
            <a:ext cx="4406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6976" y="1357298"/>
            <a:ext cx="70723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4367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4367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4367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4367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42910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4269279" y="190701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2662" y="1071547"/>
            <a:ext cx="3656728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76" y="1071546"/>
            <a:ext cx="36671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https://o.remove.bg/downloads/3f44b7cd-7653-4d5f-a045-5958f4d3eab1/z3915828369791_576c840ff0a1fa49af475fa68bb7578d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4100" y="1508110"/>
            <a:ext cx="3786214" cy="4206907"/>
          </a:xfrm>
          <a:prstGeom prst="rect">
            <a:avLst/>
          </a:prstGeom>
          <a:noFill/>
        </p:spPr>
      </p:pic>
      <p:pic>
        <p:nvPicPr>
          <p:cNvPr id="11" name="Picture 6" descr="https://o.remove.bg/downloads/3f44b7cd-7653-4d5f-a045-5958f4d3eab1/z3915828369791_576c840ff0a1fa49af475fa68bb7578d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3124" y="1357299"/>
            <a:ext cx="3786214" cy="4206907"/>
          </a:xfrm>
          <a:prstGeom prst="rect">
            <a:avLst/>
          </a:prstGeom>
          <a:noFill/>
        </p:spPr>
      </p:pic>
      <p:pic>
        <p:nvPicPr>
          <p:cNvPr id="13" name="Tieng-vo-tay-khen-t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0096528" y="57150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2069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</a:p>
        </p:txBody>
      </p:sp>
      <p:sp>
        <p:nvSpPr>
          <p:cNvPr id="19" name="Hình Chữ nhật 17"/>
          <p:cNvSpPr/>
          <p:nvPr/>
        </p:nvSpPr>
        <p:spPr>
          <a:xfrm>
            <a:off x="4283611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2069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</a:p>
        </p:txBody>
      </p:sp>
      <p:sp>
        <p:nvSpPr>
          <p:cNvPr id="19" name="Hình Chữ nhật 17"/>
          <p:cNvSpPr/>
          <p:nvPr/>
        </p:nvSpPr>
        <p:spPr>
          <a:xfrm>
            <a:off x="4283611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4283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y2mate.com - Gọi Bướm  Ca Nhạc Thiếu Nhi Vui Nhộn Official HD_v24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596463" y="6572272"/>
            <a:ext cx="507167" cy="2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447273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723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8901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2452662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</a:p>
        </p:txBody>
      </p:sp>
      <p:sp>
        <p:nvSpPr>
          <p:cNvPr id="19" name="Hình Chữ nhật 17"/>
          <p:cNvSpPr/>
          <p:nvPr/>
        </p:nvSpPr>
        <p:spPr>
          <a:xfrm>
            <a:off x="4283611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4283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Chữ nhật 17"/>
          <p:cNvSpPr/>
          <p:nvPr/>
        </p:nvSpPr>
        <p:spPr>
          <a:xfrm>
            <a:off x="4343401" y="4702314"/>
            <a:ext cx="3666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y2mate.com - Gọi Bướm  Ca Nhạc Thiếu Nhi Vui Nhộn Official HD_v24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596463" y="6572272"/>
            <a:ext cx="507167" cy="2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699270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494633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106694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4495801" y="-76200"/>
            <a:ext cx="40222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00" y="1190610"/>
            <a:ext cx="7358114" cy="481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699270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494633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106694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4495800" y="-76200"/>
            <a:ext cx="32720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ong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623" y="973036"/>
            <a:ext cx="6740404" cy="56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623070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494633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-762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106694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C:\Documents and Settings\Admin\Desktop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514476"/>
            <a:ext cx="7543800" cy="4962525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4114801" y="304800"/>
            <a:ext cx="4291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hoa cải</a:t>
            </a: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623070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570833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447800" y="-762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106694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C:\Documents and Settings\Admin\Desktop\BƯỚM DDUOI DÀ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4069" y="1219200"/>
            <a:ext cx="7375731" cy="5251450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3706464" y="76200"/>
            <a:ext cx="4599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đuôi dài</a:t>
            </a: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8623070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570833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3716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9106694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C:\Documents and Settings\Admin\Desktop\BƯỚM NGỰA VẰ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472756" y="204660"/>
            <a:ext cx="5551288" cy="7010400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3505201" y="0"/>
            <a:ext cx="5456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ngựa vằn</a:t>
            </a: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4845193</TotalTime>
  <Words>418</Words>
  <Application>Microsoft Office PowerPoint</Application>
  <PresentationFormat>Widescreen</PresentationFormat>
  <Paragraphs>136</Paragraphs>
  <Slides>45</Slides>
  <Notes>24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HI</cp:lastModifiedBy>
  <cp:revision>158</cp:revision>
  <dcterms:created xsi:type="dcterms:W3CDTF">2016-02-29T14:46:14Z</dcterms:created>
  <dcterms:modified xsi:type="dcterms:W3CDTF">2026-01-14T13:53:11Z</dcterms:modified>
</cp:coreProperties>
</file>