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4" r:id="rId2"/>
    <p:sldId id="256" r:id="rId3"/>
    <p:sldId id="284" r:id="rId4"/>
    <p:sldId id="285" r:id="rId5"/>
    <p:sldId id="286" r:id="rId6"/>
    <p:sldId id="299" r:id="rId7"/>
    <p:sldId id="275" r:id="rId8"/>
    <p:sldId id="300" r:id="rId9"/>
    <p:sldId id="292" r:id="rId10"/>
    <p:sldId id="301" r:id="rId11"/>
    <p:sldId id="303" r:id="rId12"/>
    <p:sldId id="287" r:id="rId13"/>
    <p:sldId id="267" r:id="rId14"/>
    <p:sldId id="268" r:id="rId15"/>
    <p:sldId id="282" r:id="rId16"/>
    <p:sldId id="288" r:id="rId17"/>
    <p:sldId id="269" r:id="rId18"/>
    <p:sldId id="294" r:id="rId19"/>
    <p:sldId id="289" r:id="rId20"/>
    <p:sldId id="270" r:id="rId21"/>
    <p:sldId id="274" r:id="rId22"/>
    <p:sldId id="290" r:id="rId23"/>
    <p:sldId id="291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5203-79C0-45D7-9BF8-C20C5200F8C3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8238B-55EF-42E2-A0CA-82DA7ED4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8238B-55EF-42E2-A0CA-82DA7ED493F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5BA861-97DC-4481-AC4F-0DC1D73D2680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THANGLONG\My%20Documents\PTGT%20-%20MGL-Hau\giao%20an%20thi%20toan%20quan\hkcc-2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gif"/><Relationship Id="rId7" Type="http://schemas.openxmlformats.org/officeDocument/2006/relationships/oleObject" Target="../embeddings/oleObject1.bin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167E41-DA75-3D7A-B7D6-A7597A944A85}"/>
              </a:ext>
            </a:extLst>
          </p:cNvPr>
          <p:cNvSpPr txBox="1"/>
          <p:nvPr/>
        </p:nvSpPr>
        <p:spPr>
          <a:xfrm>
            <a:off x="1676400" y="7125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UBND PHƯỜNG PHÚC LỢI</a:t>
            </a:r>
          </a:p>
          <a:p>
            <a:pPr algn="ctr"/>
            <a:r>
              <a:rPr lang="en-US" sz="2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MẦM NON TUỔI HOA </a:t>
            </a:r>
            <a:endParaRPr lang="en-US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064D52-9925-BDE1-F9E8-8F9FDC18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10" y="1041402"/>
            <a:ext cx="1571190" cy="142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6F00F-998C-4661-76EB-7E095CE020F5}"/>
              </a:ext>
            </a:extLst>
          </p:cNvPr>
          <p:cNvSpPr txBox="1"/>
          <p:nvPr/>
        </p:nvSpPr>
        <p:spPr>
          <a:xfrm>
            <a:off x="114300" y="2527400"/>
            <a:ext cx="89154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rgbClr val="FF0000"/>
                </a:solidFill>
                <a:latin typeface="Times New Roman"/>
                <a:ea typeface="Arial"/>
              </a:rPr>
              <a:t>LĨNH VỰC PHÁT TRIỂN NHẬN THỨC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/>
                <a:ea typeface="Arial"/>
              </a:rPr>
              <a:t>LÀM QUEN VỚI TOÁN</a:t>
            </a:r>
          </a:p>
          <a:p>
            <a:pPr algn="ctr"/>
            <a:endParaRPr lang="pt-BR" sz="1800" b="1" dirty="0">
              <a:solidFill>
                <a:srgbClr val="FF0000"/>
              </a:solidFill>
              <a:latin typeface="Times New Roman"/>
              <a:ea typeface="Arial"/>
            </a:endParaRPr>
          </a:p>
          <a:p>
            <a:pPr algn="ctr"/>
            <a:r>
              <a:rPr lang="pt-BR" sz="3000" b="1" dirty="0">
                <a:solidFill>
                  <a:srgbClr val="0000FF"/>
                </a:solidFill>
                <a:latin typeface="Times New Roman"/>
                <a:ea typeface="Arial"/>
              </a:rPr>
              <a:t>Đề tài: Gộp hai nhóm trong phạm vi 3, đếm và nói kết quả</a:t>
            </a:r>
          </a:p>
          <a:p>
            <a:pPr algn="ctr"/>
            <a:r>
              <a:rPr lang="pt-BR" sz="3000" b="1" dirty="0">
                <a:solidFill>
                  <a:srgbClr val="0000FF"/>
                </a:solidFill>
                <a:latin typeface="Times New Roman"/>
              </a:rPr>
              <a:t>Lớp: Mẫu giáo Nhỡ B3</a:t>
            </a:r>
          </a:p>
          <a:p>
            <a:pPr algn="ctr"/>
            <a:r>
              <a:rPr lang="pt-BR" sz="3000" b="1" dirty="0">
                <a:solidFill>
                  <a:srgbClr val="0000FF"/>
                </a:solidFill>
                <a:latin typeface="Times New Roman"/>
              </a:rPr>
              <a:t>Giáo viên: Nguyễn Thị Ánh Tuyết</a:t>
            </a:r>
            <a:endParaRPr lang="en-US" sz="3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546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782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440338"/>
            <a:ext cx="1762460" cy="1516063"/>
          </a:xfrm>
          <a:prstGeom prst="rect">
            <a:avLst/>
          </a:prstGeom>
          <a:noFill/>
        </p:spPr>
      </p:pic>
      <p:pic>
        <p:nvPicPr>
          <p:cNvPr id="6" name="Picture 5" descr="btru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80409" y="1449653"/>
            <a:ext cx="2133600" cy="1557662"/>
          </a:xfrm>
          <a:prstGeom prst="rect">
            <a:avLst/>
          </a:prstGeom>
          <a:noFill/>
        </p:spPr>
      </p:pic>
      <p:pic>
        <p:nvPicPr>
          <p:cNvPr id="7" name="Picture 6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9200" y="1394252"/>
            <a:ext cx="1762460" cy="1668463"/>
          </a:xfrm>
          <a:prstGeom prst="rect">
            <a:avLst/>
          </a:prstGeom>
          <a:noFill/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2819400" y="1506618"/>
            <a:ext cx="990600" cy="15006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152400"/>
            <a:ext cx="8915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Phần quà dành cho các đội. Ôi nhiều quà quá nhưng chỉ có </a:t>
            </a:r>
            <a:r>
              <a:rPr lang="en-US" sz="3200" dirty="0"/>
              <a:t>1</a:t>
            </a:r>
            <a:r>
              <a:rPr lang="vi-VN" sz="3200" dirty="0"/>
              <a:t> đội đoán đúng thôi. Phải bớt đi mấy gói quà?</a:t>
            </a:r>
            <a:endParaRPr lang="en-US" sz="32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2401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44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2133600"/>
            <a:ext cx="5181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1" y="0"/>
            <a:ext cx="9296401" cy="6858000"/>
          </a:xfr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85800" y="990600"/>
            <a:ext cx="7772400" cy="914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38200" y="2057400"/>
            <a:ext cx="784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8009792">
            <a:off x="6395" y="2439495"/>
            <a:ext cx="1905000" cy="181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401206">
            <a:off x="1752293" y="2509343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28600" y="1600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533282">
            <a:off x="3588327" y="2471244"/>
            <a:ext cx="1828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990600"/>
            <a:ext cx="297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10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10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3588" y="333375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30202" y="3438525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57400" y="330950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74638"/>
            <a:ext cx="8229600" cy="8683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0"/>
            <a:ext cx="4011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  </a:t>
            </a:r>
            <a:r>
              <a:rPr lang="en-US" sz="9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8900" y="-152400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509" y="1448432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727" y="1378527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13076" y="3445449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0" y="3351932"/>
            <a:ext cx="106680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7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89809" y="3365785"/>
            <a:ext cx="106680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0"/>
            <a:ext cx="1622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59388"/>
            <a:ext cx="899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3027" y="152400"/>
            <a:ext cx="1622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 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11111E-6 L 5.55112E-17 -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11022E-16 L -3.33333E-6 1.11022E-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/>
      <p:bldP spid="3" grpId="1"/>
      <p:bldP spid="3" grpId="2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 txBox="1">
            <a:spLocks noGrp="1"/>
          </p:cNvSpPr>
          <p:nvPr/>
        </p:nvSpPr>
        <p:spPr bwMode="auto">
          <a:xfrm>
            <a:off x="33528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F073E74-DCB9-41D9-A01F-B4DBD706B10A}" type="slidenum">
              <a:rPr lang="en-US" sz="1400">
                <a:latin typeface="Arial" charset="0"/>
              </a:rPr>
              <a:pPr algn="r"/>
              <a:t>16</a:t>
            </a:fld>
            <a:endParaRPr lang="en-US" sz="1400">
              <a:latin typeface="Arial" charset="0"/>
            </a:endParaRPr>
          </a:p>
        </p:txBody>
      </p:sp>
      <p:pic>
        <p:nvPicPr>
          <p:cNvPr id="16389" name="Picture 7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1295400" y="2286000"/>
            <a:ext cx="7162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mấy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chia 3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bông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  <a:p>
            <a:pPr algn="ctr"/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2057400"/>
            <a:ext cx="2667000" cy="3505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8379" y="2514600"/>
            <a:ext cx="1734770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5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4059382"/>
            <a:ext cx="3200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1-2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1219200"/>
            <a:ext cx="18806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Có</a:t>
            </a:r>
            <a:r>
              <a:rPr lang="en-US" sz="6600" dirty="0"/>
              <a:t> 1 </a:t>
            </a:r>
            <a:r>
              <a:rPr lang="en-US" sz="6600" dirty="0" err="1"/>
              <a:t>cách</a:t>
            </a:r>
            <a:r>
              <a:rPr lang="en-US" sz="6600" dirty="0"/>
              <a:t> chia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0944" y="2343328"/>
            <a:ext cx="3284421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2-1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667001" y="3581400"/>
            <a:ext cx="1447799" cy="685800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0194" y="2514600"/>
            <a:ext cx="651140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659" y="2329106"/>
            <a:ext cx="3200400" cy="13858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2-1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1219200"/>
            <a:ext cx="18806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Có</a:t>
            </a:r>
            <a:r>
              <a:rPr lang="en-US" sz="6600" dirty="0"/>
              <a:t> 1 </a:t>
            </a:r>
            <a:r>
              <a:rPr lang="en-US" sz="6600" dirty="0" err="1"/>
              <a:t>cách</a:t>
            </a:r>
            <a:r>
              <a:rPr lang="en-US" sz="6600" dirty="0"/>
              <a:t> </a:t>
            </a:r>
            <a:r>
              <a:rPr lang="en-US" sz="6600" dirty="0" err="1"/>
              <a:t>gộp</a:t>
            </a:r>
            <a:endParaRPr lang="en-US" sz="66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 rot="5400000">
            <a:off x="4880654" y="2325055"/>
            <a:ext cx="3821162" cy="26096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49902" y="2234731"/>
            <a:ext cx="19224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41060" y="3435059"/>
            <a:ext cx="1492942" cy="679741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659" y="3911488"/>
            <a:ext cx="3200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1-2</a:t>
            </a:r>
          </a:p>
        </p:txBody>
      </p:sp>
    </p:spTree>
    <p:extLst>
      <p:ext uri="{BB962C8B-B14F-4D97-AF65-F5344CB8AC3E}">
        <p14:creationId xmlns:p14="http://schemas.microsoft.com/office/powerpoint/2010/main" val="4959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build="p" animBg="1"/>
      <p:bldP spid="18" grpId="0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 txBox="1">
            <a:spLocks noGrp="1"/>
          </p:cNvSpPr>
          <p:nvPr/>
        </p:nvSpPr>
        <p:spPr bwMode="auto">
          <a:xfrm>
            <a:off x="33528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7F9F44-4C31-49AE-8A7B-1195CF7778AA}" type="slidenum">
              <a:rPr lang="en-US" sz="1400">
                <a:latin typeface="Arial" charset="0"/>
              </a:rPr>
              <a:pPr algn="r"/>
              <a:t>19</a:t>
            </a:fld>
            <a:endParaRPr lang="en-US" sz="1400">
              <a:latin typeface="Arial" charset="0"/>
            </a:endParaRPr>
          </a:p>
        </p:txBody>
      </p:sp>
      <p:pic>
        <p:nvPicPr>
          <p:cNvPr id="18436" name="Picture 6" descr="Micke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1752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 descr="ANd9GcTU2Qw6raJB375BObqnoqtqW5x-wy_GQlsGEjq5DyvHykxalSS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3179">
            <a:off x="3863975" y="228600"/>
            <a:ext cx="178276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7" descr="xanh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038600"/>
            <a:ext cx="1905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1860884" y="2651425"/>
            <a:ext cx="5715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3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28/10/2009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NGUYỄN  PHƯƠNG THUÝ</a:t>
            </a:r>
            <a:r>
              <a:rPr lang="en-US" b="0"/>
              <a:t>  -MN PHAN THIẾT – TUYÊN QUANG</a:t>
            </a:r>
          </a:p>
        </p:txBody>
      </p:sp>
      <p:pic>
        <p:nvPicPr>
          <p:cNvPr id="4" name="Picture 26" descr="naturepaint(9)86547"/>
          <p:cNvPicPr>
            <a:picLocks noChangeAspect="1" noChangeArrowheads="1"/>
          </p:cNvPicPr>
          <p:nvPr/>
        </p:nvPicPr>
        <p:blipFill rotWithShape="1">
          <a:blip r:embed="rId3"/>
          <a:srcRect t="12228"/>
          <a:stretch/>
        </p:blipFill>
        <p:spPr bwMode="auto">
          <a:xfrm>
            <a:off x="-36513" y="857250"/>
            <a:ext cx="9332913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naturepaint(9)86547"/>
          <p:cNvPicPr>
            <a:picLocks noChangeAspect="1" noChangeArrowheads="1"/>
          </p:cNvPicPr>
          <p:nvPr/>
        </p:nvPicPr>
        <p:blipFill rotWithShape="1">
          <a:blip r:embed="rId3"/>
          <a:srcRect t="7862"/>
          <a:stretch/>
        </p:blipFill>
        <p:spPr bwMode="auto">
          <a:xfrm>
            <a:off x="-36513" y="0"/>
            <a:ext cx="9332913" cy="70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icture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152400"/>
            <a:ext cx="692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icture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1419" y="555321"/>
            <a:ext cx="692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Picture19ggt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738813"/>
            <a:ext cx="9144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19ggt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938838"/>
            <a:ext cx="941388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1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638800"/>
            <a:ext cx="736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20"/>
          <p:cNvSpPr>
            <a:spLocks noChangeArrowheads="1" noChangeShapeType="1" noTextEdit="1"/>
          </p:cNvSpPr>
          <p:nvPr/>
        </p:nvSpPr>
        <p:spPr bwMode="auto">
          <a:xfrm>
            <a:off x="2514600" y="127348"/>
            <a:ext cx="4724399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UBND PHƯỜNG PHÚC LỢI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MẦM NON TUỔI HOA</a:t>
            </a:r>
          </a:p>
        </p:txBody>
      </p:sp>
      <p:sp>
        <p:nvSpPr>
          <p:cNvPr id="17" name="WordArt 21"/>
          <p:cNvSpPr>
            <a:spLocks noChangeArrowheads="1" noChangeShapeType="1" noTextEdit="1"/>
          </p:cNvSpPr>
          <p:nvPr/>
        </p:nvSpPr>
        <p:spPr bwMode="auto">
          <a:xfrm>
            <a:off x="2446067" y="2615314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QUEN VỚI TOÁN</a:t>
            </a:r>
          </a:p>
        </p:txBody>
      </p:sp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685800" y="3581400"/>
            <a:ext cx="8458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4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981200" y="5647605"/>
            <a:ext cx="556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: Nguyễn Thị Ánh Tuyết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</a:rPr>
              <a:t>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5904" y="2547513"/>
            <a:ext cx="76612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>
              <a:solidFill>
                <a:srgbClr val="FF0000"/>
              </a:solidFill>
              <a:latin typeface="Times New Roman"/>
              <a:ea typeface="Arial"/>
            </a:endParaRPr>
          </a:p>
          <a:p>
            <a:pPr algn="ctr"/>
            <a:endParaRPr lang="pt-BR" sz="3600" b="1" dirty="0">
              <a:solidFill>
                <a:srgbClr val="FF0000"/>
              </a:solidFill>
              <a:latin typeface="Times New Roman"/>
              <a:ea typeface="Arial"/>
            </a:endParaRPr>
          </a:p>
          <a:p>
            <a:pPr algn="ctr"/>
            <a:r>
              <a:rPr lang="pt-BR" sz="3600" b="1" dirty="0">
                <a:solidFill>
                  <a:srgbClr val="FF0000"/>
                </a:solidFill>
                <a:latin typeface="Times New Roman"/>
                <a:ea typeface="Arial"/>
              </a:rPr>
              <a:t>Gộp hai nhóm trong phạm vi 3, đếm và nói kết quả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700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467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 RỘNG CHO BÉ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1524000"/>
            <a:ext cx="2667000" cy="3505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5365" y="1981200"/>
            <a:ext cx="1535998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2362200"/>
            <a:ext cx="3276600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71800" y="3048000"/>
            <a:ext cx="977900" cy="304800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2590800"/>
            <a:ext cx="24902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1-1-1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0001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2133600"/>
            <a:ext cx="5181600" cy="39354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Phần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3: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Luyện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tập</a:t>
            </a:r>
            <a:endParaRPr lang="en-US" sz="4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TC 1: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Nhảy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vào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nhảy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</a:t>
            </a:r>
            <a:endParaRPr lang="en-US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TC 2: Ai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thông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minh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hơn</a:t>
            </a:r>
            <a:endParaRPr lang="en-US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CD1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251" name="Picture 3" descr="713599gidcqc66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5344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EC86B4260ABE4D00AED24191244CEF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538" y="762000"/>
            <a:ext cx="25574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star0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03124">
            <a:off x="3657600" y="3657600"/>
            <a:ext cx="2143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0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738312" y="4710112"/>
            <a:ext cx="3886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447800" y="1676400"/>
            <a:ext cx="62484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Tạm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biệt</a:t>
            </a:r>
            <a:endParaRPr 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Chúc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bé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chăm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ngoan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học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giỏi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 </a:t>
            </a:r>
          </a:p>
          <a:p>
            <a:pPr>
              <a:spcBef>
                <a:spcPct val="50000"/>
              </a:spcBef>
              <a:defRPr/>
            </a:pPr>
            <a:endParaRPr lang="en-US" sz="4000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</a:t>
            </a:r>
          </a:p>
        </p:txBody>
      </p:sp>
      <p:pic>
        <p:nvPicPr>
          <p:cNvPr id="53257" name="Picture 9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243012" y="1243012"/>
            <a:ext cx="289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57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377113" y="1738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450603ss06xdzo9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86200"/>
            <a:ext cx="2238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377113" y="4786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65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839200" y="6553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ound Recorder Document" r:id="rId7" imgW="304520" imgH="304520" progId="Package">
                  <p:embed/>
                </p:oleObj>
              </mc:Choice>
              <mc:Fallback>
                <p:oleObj name="Sound Recorder Document" r:id="rId7" imgW="304520" imgH="304520" progId="Packag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65532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0" grpId="1" animBg="1"/>
      <p:bldP spid="53250" grpId="2" animBg="1"/>
      <p:bldP spid="53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0"/>
            <a:ext cx="9143999" cy="723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457200" y="1524000"/>
            <a:ext cx="8229600" cy="2743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ĐỘNG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Picture 8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00875" y="52673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29600" y="41148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6600" y="-5334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8382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DBFAB26-115F-4F73-AE5F-CFBEC21A69CF}" type="slidenum">
              <a:rPr lang="en-US" sz="1400">
                <a:latin typeface="Arial" charset="0"/>
              </a:rPr>
              <a:pPr algn="r"/>
              <a:t>4</a:t>
            </a:fld>
            <a:endParaRPr lang="en-US" sz="1400">
              <a:latin typeface="Arial" charset="0"/>
            </a:endParaRPr>
          </a:p>
        </p:txBody>
      </p:sp>
      <p:pic>
        <p:nvPicPr>
          <p:cNvPr id="7" name="Picture 4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762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1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68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1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4038600"/>
            <a:ext cx="53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2400" y="1524000"/>
            <a:ext cx="8534400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3</a:t>
            </a:r>
          </a:p>
          <a:p>
            <a:pPr algn="ctr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2133600"/>
            <a:ext cx="5181600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3</a:t>
            </a:r>
          </a:p>
          <a:p>
            <a:pPr algn="ctr"/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36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345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btru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91807" y="1355474"/>
            <a:ext cx="1481249" cy="1897063"/>
          </a:xfrm>
          <a:prstGeom prst="rect">
            <a:avLst/>
          </a:prstGeom>
          <a:noFill/>
        </p:spPr>
      </p:pic>
      <p:pic>
        <p:nvPicPr>
          <p:cNvPr id="7" name="Picture 7" descr="btru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81200" y="4589585"/>
            <a:ext cx="1346379" cy="1828800"/>
          </a:xfrm>
          <a:prstGeom prst="rect">
            <a:avLst/>
          </a:prstGeom>
          <a:noFill/>
        </p:spPr>
      </p:pic>
      <p:pic>
        <p:nvPicPr>
          <p:cNvPr id="11" name="Picture 11" descr="btru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00599" y="1354217"/>
            <a:ext cx="1405049" cy="1820863"/>
          </a:xfrm>
          <a:prstGeom prst="rect">
            <a:avLst/>
          </a:prstGeom>
          <a:noFill/>
        </p:spPr>
      </p:pic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7467600" y="9906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WordArt 16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0"/>
            <a:ext cx="838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cần có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bông hoa nhưng bây giờ chỉ có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nên làm như thế 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304801"/>
            <a:ext cx="20008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2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396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1760537"/>
            <a:ext cx="1744663" cy="1668463"/>
          </a:xfrm>
          <a:prstGeom prst="rect">
            <a:avLst/>
          </a:prstGeom>
          <a:noFill/>
        </p:spPr>
      </p:pic>
      <p:pic>
        <p:nvPicPr>
          <p:cNvPr id="7" name="Picture 5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17837" y="1798260"/>
            <a:ext cx="1744663" cy="1668463"/>
          </a:xfrm>
          <a:prstGeom prst="rect">
            <a:avLst/>
          </a:prstGeom>
          <a:noFill/>
        </p:spPr>
      </p:pic>
      <p:pic>
        <p:nvPicPr>
          <p:cNvPr id="8" name="Picture 6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4168" y="1813491"/>
            <a:ext cx="1820863" cy="1668463"/>
          </a:xfrm>
          <a:prstGeom prst="rect">
            <a:avLst/>
          </a:prstGeom>
          <a:noFill/>
        </p:spPr>
      </p:pic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5257800" y="1524001"/>
            <a:ext cx="1977231" cy="20270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228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Nh</a:t>
            </a:r>
            <a:r>
              <a:rPr lang="vi-VN" sz="3200" dirty="0"/>
              <a:t>à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2 </a:t>
            </a:r>
            <a:r>
              <a:rPr lang="en-US" sz="3200" dirty="0" err="1"/>
              <a:t>người</a:t>
            </a:r>
            <a:r>
              <a:rPr lang="en-US" sz="3200" dirty="0"/>
              <a:t>. </a:t>
            </a:r>
            <a:r>
              <a:rPr lang="en-US" sz="3200" dirty="0" err="1"/>
              <a:t>Cô</a:t>
            </a:r>
            <a:r>
              <a:rPr lang="vi-VN" sz="3200" dirty="0"/>
              <a:t> chỉ cần có </a:t>
            </a:r>
            <a:r>
              <a:rPr lang="en-US" sz="3200" dirty="0"/>
              <a:t>2</a:t>
            </a:r>
            <a:r>
              <a:rPr lang="vi-VN" sz="3200" dirty="0"/>
              <a:t> chiếc bát là đ</a:t>
            </a:r>
            <a:r>
              <a:rPr lang="en-US" sz="3200" dirty="0"/>
              <a:t>ủ </a:t>
            </a:r>
            <a:r>
              <a:rPr lang="en-US" sz="3200" dirty="0" err="1"/>
              <a:t>bát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cơm</a:t>
            </a:r>
            <a:r>
              <a:rPr lang="vi-VN" sz="3200" dirty="0"/>
              <a:t>. Nhưng ở đây nhiều bát quá, làm thế nào </a:t>
            </a:r>
            <a:r>
              <a:rPr lang="en-US" sz="3200" dirty="0" err="1"/>
              <a:t>nhỉ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vi-VN" sz="3200" dirty="0"/>
              <a:t> bạn</a:t>
            </a:r>
            <a:r>
              <a:rPr lang="en-US" sz="32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381000"/>
            <a:ext cx="2193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7&quot;&gt;&lt;property id=&quot;20148&quot; value=&quot;5&quot;/&gt;&lt;property id=&quot;20300&quot; value=&quot;Slide 9&quot;/&gt;&lt;property id=&quot;20307&quot; value=&quot;267&quot;/&gt;&lt;/object&gt;&lt;object type=&quot;3&quot; unique_id=&quot;10018&quot;&gt;&lt;property id=&quot;20148&quot; value=&quot;5&quot;/&gt;&lt;property id=&quot;20300&quot; value=&quot;Slide 10&quot;/&gt;&lt;property id=&quot;20307&quot; value=&quot;268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8&quot;/&gt;&lt;property id=&quot;20307&quot; value=&quot;270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44&quot;&gt;&lt;property id=&quot;20148&quot; value=&quot;5&quot;/&gt;&lt;property id=&quot;20300&quot; value=&quot;Slide 5&quot;/&gt;&lt;property id=&quot;20307&quot; value=&quot;275&quot;/&gt;&lt;/object&gt;&lt;object type=&quot;3&quot; unique_id=&quot;11478&quot;&gt;&lt;property id=&quot;20148&quot; value=&quot;5&quot;/&gt;&lt;property id=&quot;20300&quot; value=&quot;Slide 11&quot;/&gt;&lt;property id=&quot;20307&quot; value=&quot;279&quot;/&gt;&lt;/object&gt;&lt;object type=&quot;3&quot; unique_id=&quot;11479&quot;&gt;&lt;property id=&quot;20148&quot; value=&quot;5&quot;/&gt;&lt;property id=&quot;20300&quot; value=&quot;Slide 12&quot;/&gt;&lt;property id=&quot;20307&quot; value=&quot;280&quot;/&gt;&lt;/object&gt;&lt;object type=&quot;3&quot; unique_id=&quot;11480&quot;&gt;&lt;property id=&quot;20148&quot; value=&quot;5&quot;/&gt;&lt;property id=&quot;20300&quot; value=&quot;Slide 13&quot;/&gt;&lt;property id=&quot;20307&quot; value=&quot;281&quot;/&gt;&lt;/object&gt;&lt;object type=&quot;3&quot; unique_id=&quot;11481&quot;&gt;&lt;property id=&quot;20148&quot; value=&quot;5&quot;/&gt;&lt;property id=&quot;20300&quot; value=&quot;Slide 14&quot;/&gt;&lt;property id=&quot;20307&quot; value=&quot;282&quot;/&gt;&lt;/object&gt;&lt;object type=&quot;3&quot; unique_id=&quot;11911&quot;&gt;&lt;property id=&quot;20148&quot; value=&quot;5&quot;/&gt;&lt;property id=&quot;20300&quot; value=&quot;Slide 2&quot;/&gt;&lt;property id=&quot;20307&quot; value=&quot;284&quot;/&gt;&lt;/object&gt;&lt;object type=&quot;3&quot; unique_id=&quot;11912&quot;&gt;&lt;property id=&quot;20148&quot; value=&quot;5&quot;/&gt;&lt;property id=&quot;20300&quot; value=&quot;Slide 3&quot;/&gt;&lt;property id=&quot;20307&quot; value=&quot;285&quot;/&gt;&lt;/object&gt;&lt;object type=&quot;3&quot; unique_id=&quot;11913&quot;&gt;&lt;property id=&quot;20148&quot; value=&quot;5&quot;/&gt;&lt;property id=&quot;20300&quot; value=&quot;Slide 4&quot;/&gt;&lt;property id=&quot;20307&quot; value=&quot;286&quot;/&gt;&lt;/object&gt;&lt;object type=&quot;3&quot; unique_id=&quot;11914&quot;&gt;&lt;property id=&quot;20148&quot; value=&quot;5&quot;/&gt;&lt;property id=&quot;20300&quot; value=&quot;Slide 8&quot;/&gt;&lt;property id=&quot;20307&quot; value=&quot;287&quot;/&gt;&lt;/object&gt;&lt;object type=&quot;3&quot; unique_id=&quot;11915&quot;&gt;&lt;property id=&quot;20148&quot; value=&quot;5&quot;/&gt;&lt;property id=&quot;20300&quot; value=&quot;Slide 15&quot;/&gt;&lt;property id=&quot;20307&quot; value=&quot;288&quot;/&gt;&lt;/object&gt;&lt;object type=&quot;3&quot; unique_id=&quot;11916&quot;&gt;&lt;property id=&quot;20148&quot; value=&quot;5&quot;/&gt;&lt;property id=&quot;20300&quot; value=&quot;Slide 17&quot;/&gt;&lt;property id=&quot;20307&quot; value=&quot;289&quot;/&gt;&lt;/object&gt;&lt;object type=&quot;3&quot; unique_id=&quot;11917&quot;&gt;&lt;property id=&quot;20148&quot; value=&quot;5&quot;/&gt;&lt;property id=&quot;20300&quot; value=&quot;Slide 20&quot;/&gt;&lt;property id=&quot;20307&quot; value=&quot;290&quot;/&gt;&lt;/object&gt;&lt;object type=&quot;3&quot; unique_id=&quot;11918&quot;&gt;&lt;property id=&quot;20148&quot; value=&quot;5&quot;/&gt;&lt;property id=&quot;20300&quot; value=&quot;Slide 21&quot;/&gt;&lt;property id=&quot;20307&quot; value=&quot;291&quot;/&gt;&lt;/object&gt;&lt;object type=&quot;3&quot; unique_id=&quot;11977&quot;&gt;&lt;property id=&quot;20148&quot; value=&quot;5&quot;/&gt;&lt;property id=&quot;20300&quot; value=&quot;Slide 6&quot;/&gt;&lt;property id=&quot;20307&quot; value=&quot;292&quot;/&gt;&lt;/object&gt;&lt;object type=&quot;3&quot; unique_id=&quot;11978&quot;&gt;&lt;property id=&quot;20148&quot; value=&quot;5&quot;/&gt;&lt;property id=&quot;20300&quot; value=&quot;Slide 7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470</TotalTime>
  <Words>352</Words>
  <Application>Microsoft Office PowerPoint</Application>
  <PresentationFormat>On-screen Show (4:3)</PresentationFormat>
  <Paragraphs>100</Paragraphs>
  <Slides>23</Slides>
  <Notes>1</Notes>
  <HiddenSlides>0</HiddenSlides>
  <MMClips>6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.VnAvant</vt:lpstr>
      <vt:lpstr>Arial</vt:lpstr>
      <vt:lpstr>Arial Black</vt:lpstr>
      <vt:lpstr>Calibri</vt:lpstr>
      <vt:lpstr>Constantia</vt:lpstr>
      <vt:lpstr>Tahoma</vt:lpstr>
      <vt:lpstr>Times New Roman</vt:lpstr>
      <vt:lpstr>Wingdings</vt:lpstr>
      <vt:lpstr>Wingdings 2</vt:lpstr>
      <vt:lpstr>Flow</vt:lpstr>
      <vt:lpstr>Sound Recorder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admin</cp:lastModifiedBy>
  <cp:revision>54</cp:revision>
  <dcterms:created xsi:type="dcterms:W3CDTF">2016-10-25T01:09:39Z</dcterms:created>
  <dcterms:modified xsi:type="dcterms:W3CDTF">2026-01-13T15:04:36Z</dcterms:modified>
</cp:coreProperties>
</file>