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Baloo" panose="020B0604020202020204" charset="0"/>
      <p:regular r:id="rId8"/>
    </p:embeddedFont>
    <p:embeddedFont>
      <p:font typeface="Sniglet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21" Type="http://schemas.openxmlformats.org/officeDocument/2006/relationships/image" Target="../media/image30.pn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17" Type="http://schemas.openxmlformats.org/officeDocument/2006/relationships/image" Target="../media/image28.sv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25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svg"/><Relationship Id="rId18" Type="http://schemas.openxmlformats.org/officeDocument/2006/relationships/image" Target="../media/image4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6.svg"/><Relationship Id="rId5" Type="http://schemas.openxmlformats.org/officeDocument/2006/relationships/image" Target="../media/image4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59.png"/><Relationship Id="rId26" Type="http://schemas.openxmlformats.org/officeDocument/2006/relationships/image" Target="../media/image61.gif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5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5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57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03464" y="-2300235"/>
            <a:ext cx="10281071" cy="9728464"/>
          </a:xfrm>
          <a:custGeom>
            <a:avLst/>
            <a:gdLst/>
            <a:ahLst/>
            <a:cxnLst/>
            <a:rect l="l" t="t" r="r" b="b"/>
            <a:pathLst>
              <a:path w="10281071" h="9728464">
                <a:moveTo>
                  <a:pt x="0" y="0"/>
                </a:moveTo>
                <a:lnTo>
                  <a:pt x="10281072" y="0"/>
                </a:lnTo>
                <a:lnTo>
                  <a:pt x="10281072" y="9728463"/>
                </a:lnTo>
                <a:lnTo>
                  <a:pt x="0" y="9728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358019" y="4633290"/>
            <a:ext cx="2885371" cy="4439032"/>
          </a:xfrm>
          <a:custGeom>
            <a:avLst/>
            <a:gdLst/>
            <a:ahLst/>
            <a:cxnLst/>
            <a:rect l="l" t="t" r="r" b="b"/>
            <a:pathLst>
              <a:path w="2885371" h="4439032">
                <a:moveTo>
                  <a:pt x="2885371" y="0"/>
                </a:moveTo>
                <a:lnTo>
                  <a:pt x="0" y="0"/>
                </a:lnTo>
                <a:lnTo>
                  <a:pt x="0" y="4439033"/>
                </a:lnTo>
                <a:lnTo>
                  <a:pt x="2885371" y="4439033"/>
                </a:lnTo>
                <a:lnTo>
                  <a:pt x="28853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720573" y="5778160"/>
            <a:ext cx="4924212" cy="3828575"/>
          </a:xfrm>
          <a:custGeom>
            <a:avLst/>
            <a:gdLst/>
            <a:ahLst/>
            <a:cxnLst/>
            <a:rect l="l" t="t" r="r" b="b"/>
            <a:pathLst>
              <a:path w="4924212" h="3828575">
                <a:moveTo>
                  <a:pt x="4924212" y="0"/>
                </a:moveTo>
                <a:lnTo>
                  <a:pt x="0" y="0"/>
                </a:lnTo>
                <a:lnTo>
                  <a:pt x="0" y="3828575"/>
                </a:lnTo>
                <a:lnTo>
                  <a:pt x="4924212" y="3828575"/>
                </a:lnTo>
                <a:lnTo>
                  <a:pt x="492421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779" y="5710084"/>
            <a:ext cx="2884339" cy="3964727"/>
          </a:xfrm>
          <a:custGeom>
            <a:avLst/>
            <a:gdLst/>
            <a:ahLst/>
            <a:cxnLst/>
            <a:rect l="l" t="t" r="r" b="b"/>
            <a:pathLst>
              <a:path w="2884339" h="3964727">
                <a:moveTo>
                  <a:pt x="0" y="0"/>
                </a:moveTo>
                <a:lnTo>
                  <a:pt x="2884339" y="0"/>
                </a:lnTo>
                <a:lnTo>
                  <a:pt x="2884339" y="3964727"/>
                </a:lnTo>
                <a:lnTo>
                  <a:pt x="0" y="3964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84673" y="7255936"/>
            <a:ext cx="3225166" cy="2418875"/>
          </a:xfrm>
          <a:custGeom>
            <a:avLst/>
            <a:gdLst/>
            <a:ahLst/>
            <a:cxnLst/>
            <a:rect l="l" t="t" r="r" b="b"/>
            <a:pathLst>
              <a:path w="3225166" h="2418875">
                <a:moveTo>
                  <a:pt x="0" y="0"/>
                </a:moveTo>
                <a:lnTo>
                  <a:pt x="3225166" y="0"/>
                </a:lnTo>
                <a:lnTo>
                  <a:pt x="3225166" y="2418875"/>
                </a:lnTo>
                <a:lnTo>
                  <a:pt x="0" y="24188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9303" y="5710084"/>
            <a:ext cx="2539778" cy="4142349"/>
          </a:xfrm>
          <a:custGeom>
            <a:avLst/>
            <a:gdLst/>
            <a:ahLst/>
            <a:cxnLst/>
            <a:rect l="l" t="t" r="r" b="b"/>
            <a:pathLst>
              <a:path w="2539778" h="4142349">
                <a:moveTo>
                  <a:pt x="2539778" y="0"/>
                </a:moveTo>
                <a:lnTo>
                  <a:pt x="0" y="0"/>
                </a:lnTo>
                <a:lnTo>
                  <a:pt x="0" y="4142349"/>
                </a:lnTo>
                <a:lnTo>
                  <a:pt x="2539778" y="4142349"/>
                </a:lnTo>
                <a:lnTo>
                  <a:pt x="253977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99081" y="8823733"/>
            <a:ext cx="568357" cy="1028700"/>
          </a:xfrm>
          <a:custGeom>
            <a:avLst/>
            <a:gdLst/>
            <a:ahLst/>
            <a:cxnLst/>
            <a:rect l="l" t="t" r="r" b="b"/>
            <a:pathLst>
              <a:path w="568357" h="1028700">
                <a:moveTo>
                  <a:pt x="0" y="0"/>
                </a:moveTo>
                <a:lnTo>
                  <a:pt x="568357" y="0"/>
                </a:lnTo>
                <a:lnTo>
                  <a:pt x="56835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02658" y="8620905"/>
            <a:ext cx="744159" cy="1274791"/>
          </a:xfrm>
          <a:custGeom>
            <a:avLst/>
            <a:gdLst/>
            <a:ahLst/>
            <a:cxnLst/>
            <a:rect l="l" t="t" r="r" b="b"/>
            <a:pathLst>
              <a:path w="744159" h="1274791">
                <a:moveTo>
                  <a:pt x="0" y="0"/>
                </a:moveTo>
                <a:lnTo>
                  <a:pt x="744159" y="0"/>
                </a:lnTo>
                <a:lnTo>
                  <a:pt x="744159" y="1274790"/>
                </a:lnTo>
                <a:lnTo>
                  <a:pt x="0" y="12747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003464" y="4004223"/>
            <a:ext cx="10463437" cy="177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2"/>
              </a:lnSpc>
            </a:pPr>
            <a:r>
              <a:rPr lang="en-US" sz="1382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NÔNG TRẠI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38867" y="2149979"/>
            <a:ext cx="10255383" cy="105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9"/>
              </a:lnSpc>
              <a:spcBef>
                <a:spcPct val="0"/>
              </a:spcBef>
            </a:pPr>
            <a:r>
              <a:rPr lang="en-US" sz="624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CÙNG KHÁM PHÁ</a:t>
            </a:r>
          </a:p>
        </p:txBody>
      </p:sp>
      <p:sp>
        <p:nvSpPr>
          <p:cNvPr id="21" name="Freeform 21"/>
          <p:cNvSpPr/>
          <p:nvPr/>
        </p:nvSpPr>
        <p:spPr>
          <a:xfrm>
            <a:off x="11077187" y="8154798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1" y="0"/>
                </a:lnTo>
                <a:lnTo>
                  <a:pt x="1107781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6810834" y="7626295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8"/>
                </a:lnTo>
                <a:lnTo>
                  <a:pt x="699005" y="1197438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0216673" y="7626295"/>
            <a:ext cx="598535" cy="1025328"/>
          </a:xfrm>
          <a:custGeom>
            <a:avLst/>
            <a:gdLst/>
            <a:ahLst/>
            <a:cxnLst/>
            <a:rect l="l" t="t" r="r" b="b"/>
            <a:pathLst>
              <a:path w="598535" h="1025328">
                <a:moveTo>
                  <a:pt x="598535" y="0"/>
                </a:moveTo>
                <a:lnTo>
                  <a:pt x="0" y="0"/>
                </a:lnTo>
                <a:lnTo>
                  <a:pt x="0" y="1025328"/>
                </a:lnTo>
                <a:lnTo>
                  <a:pt x="598535" y="1025328"/>
                </a:lnTo>
                <a:lnTo>
                  <a:pt x="59853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270203" y="8225014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2" y="0"/>
                </a:lnTo>
                <a:lnTo>
                  <a:pt x="1107782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17423370" y="8739364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9"/>
                </a:lnTo>
                <a:lnTo>
                  <a:pt x="699005" y="1197439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8091" y="-1391926"/>
            <a:ext cx="10444029" cy="10753183"/>
          </a:xfrm>
          <a:custGeom>
            <a:avLst/>
            <a:gdLst/>
            <a:ahLst/>
            <a:cxnLst/>
            <a:rect l="l" t="t" r="r" b="b"/>
            <a:pathLst>
              <a:path w="10444029" h="10753183">
                <a:moveTo>
                  <a:pt x="0" y="0"/>
                </a:moveTo>
                <a:lnTo>
                  <a:pt x="10444029" y="0"/>
                </a:lnTo>
                <a:lnTo>
                  <a:pt x="10444029" y="10753183"/>
                </a:lnTo>
                <a:lnTo>
                  <a:pt x="0" y="107531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39719" y="3631717"/>
            <a:ext cx="9840773" cy="5075143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4" name="Freeform 14"/>
          <p:cNvSpPr/>
          <p:nvPr/>
        </p:nvSpPr>
        <p:spPr>
          <a:xfrm flipH="1">
            <a:off x="13418913" y="3631717"/>
            <a:ext cx="4684056" cy="6178474"/>
          </a:xfrm>
          <a:custGeom>
            <a:avLst/>
            <a:gdLst/>
            <a:ahLst/>
            <a:cxnLst/>
            <a:rect l="l" t="t" r="r" b="b"/>
            <a:pathLst>
              <a:path w="4684056" h="6178474">
                <a:moveTo>
                  <a:pt x="4684055" y="0"/>
                </a:moveTo>
                <a:lnTo>
                  <a:pt x="0" y="0"/>
                </a:lnTo>
                <a:lnTo>
                  <a:pt x="0" y="6178474"/>
                </a:lnTo>
                <a:lnTo>
                  <a:pt x="4684055" y="6178474"/>
                </a:lnTo>
                <a:lnTo>
                  <a:pt x="468405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49363" y="7646388"/>
            <a:ext cx="2686152" cy="2014614"/>
          </a:xfrm>
          <a:custGeom>
            <a:avLst/>
            <a:gdLst/>
            <a:ahLst/>
            <a:cxnLst/>
            <a:rect l="l" t="t" r="r" b="b"/>
            <a:pathLst>
              <a:path w="2686152" h="2014614">
                <a:moveTo>
                  <a:pt x="0" y="0"/>
                </a:moveTo>
                <a:lnTo>
                  <a:pt x="2686152" y="0"/>
                </a:lnTo>
                <a:lnTo>
                  <a:pt x="2686152" y="2014614"/>
                </a:lnTo>
                <a:lnTo>
                  <a:pt x="0" y="20146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61069" y="4736412"/>
            <a:ext cx="3003115" cy="3969084"/>
          </a:xfrm>
          <a:custGeom>
            <a:avLst/>
            <a:gdLst/>
            <a:ahLst/>
            <a:cxnLst/>
            <a:rect l="l" t="t" r="r" b="b"/>
            <a:pathLst>
              <a:path w="1842402" h="2709415">
                <a:moveTo>
                  <a:pt x="0" y="0"/>
                </a:moveTo>
                <a:lnTo>
                  <a:pt x="1842402" y="0"/>
                </a:lnTo>
                <a:lnTo>
                  <a:pt x="1842402" y="2709415"/>
                </a:lnTo>
                <a:lnTo>
                  <a:pt x="0" y="270941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69467" y="4611233"/>
            <a:ext cx="2877930" cy="4044669"/>
          </a:xfrm>
          <a:custGeom>
            <a:avLst/>
            <a:gdLst/>
            <a:ahLst/>
            <a:cxnLst/>
            <a:rect l="l" t="t" r="r" b="b"/>
            <a:pathLst>
              <a:path w="1690861" h="2405493">
                <a:moveTo>
                  <a:pt x="1690861" y="0"/>
                </a:moveTo>
                <a:lnTo>
                  <a:pt x="0" y="0"/>
                </a:lnTo>
                <a:lnTo>
                  <a:pt x="0" y="2405493"/>
                </a:lnTo>
                <a:lnTo>
                  <a:pt x="1690861" y="2405493"/>
                </a:lnTo>
                <a:lnTo>
                  <a:pt x="1690861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44696" y="2662079"/>
            <a:ext cx="9430819" cy="849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6606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ÂM THANH CÁC CON VẬT:</a:t>
            </a:r>
          </a:p>
        </p:txBody>
      </p:sp>
      <p:pic>
        <p:nvPicPr>
          <p:cNvPr id="19" name="TIẾNG VỊT KÊU">
            <a:hlinkClick r:id="" action="ppaction://media"/>
            <a:extLst>
              <a:ext uri="{FF2B5EF4-FFF2-40B4-BE49-F238E27FC236}">
                <a16:creationId xmlns:a16="http://schemas.microsoft.com/office/drawing/2014/main" id="{3EF20785-0914-8BA7-ED06-1F4377561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93493" y="3754336"/>
            <a:ext cx="930275" cy="930275"/>
          </a:xfrm>
          <a:prstGeom prst="rect">
            <a:avLst/>
          </a:prstGeom>
        </p:spPr>
      </p:pic>
      <p:pic>
        <p:nvPicPr>
          <p:cNvPr id="20" name="#Tiếng Gà TRE Gáy NTN">
            <a:hlinkClick r:id="" action="ppaction://media"/>
            <a:extLst>
              <a:ext uri="{FF2B5EF4-FFF2-40B4-BE49-F238E27FC236}">
                <a16:creationId xmlns:a16="http://schemas.microsoft.com/office/drawing/2014/main" id="{6A5F85EF-D338-4046-AD90-FAE9310D2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406984" y="3688498"/>
            <a:ext cx="1098220" cy="109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7791" y="716145"/>
            <a:ext cx="16937536" cy="8912159"/>
            <a:chOff x="0" y="0"/>
            <a:chExt cx="4460915" cy="23472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0915" cy="2347235"/>
            </a:xfrm>
            <a:custGeom>
              <a:avLst/>
              <a:gdLst/>
              <a:ahLst/>
              <a:cxnLst/>
              <a:rect l="l" t="t" r="r" b="b"/>
              <a:pathLst>
                <a:path w="4460915" h="2347235">
                  <a:moveTo>
                    <a:pt x="45709" y="0"/>
                  </a:moveTo>
                  <a:lnTo>
                    <a:pt x="4415206" y="0"/>
                  </a:lnTo>
                  <a:cubicBezTo>
                    <a:pt x="4440450" y="0"/>
                    <a:pt x="4460915" y="20464"/>
                    <a:pt x="4460915" y="45709"/>
                  </a:cubicBezTo>
                  <a:lnTo>
                    <a:pt x="4460915" y="2301527"/>
                  </a:lnTo>
                  <a:cubicBezTo>
                    <a:pt x="4460915" y="2326771"/>
                    <a:pt x="4440450" y="2347235"/>
                    <a:pt x="4415206" y="2347235"/>
                  </a:cubicBezTo>
                  <a:lnTo>
                    <a:pt x="45709" y="2347235"/>
                  </a:lnTo>
                  <a:cubicBezTo>
                    <a:pt x="33586" y="2347235"/>
                    <a:pt x="21960" y="2342419"/>
                    <a:pt x="13388" y="2333847"/>
                  </a:cubicBezTo>
                  <a:cubicBezTo>
                    <a:pt x="4816" y="2325276"/>
                    <a:pt x="0" y="2313649"/>
                    <a:pt x="0" y="2301527"/>
                  </a:cubicBezTo>
                  <a:lnTo>
                    <a:pt x="0" y="45709"/>
                  </a:lnTo>
                  <a:cubicBezTo>
                    <a:pt x="0" y="20464"/>
                    <a:pt x="20464" y="0"/>
                    <a:pt x="45709" y="0"/>
                  </a:cubicBezTo>
                  <a:close/>
                </a:path>
              </a:pathLst>
            </a:custGeom>
            <a:solidFill>
              <a:srgbClr val="FCFEFD">
                <a:alpha val="82745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0915" cy="2385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2425872"/>
            <a:ext cx="8841376" cy="5492705"/>
          </a:xfrm>
          <a:custGeom>
            <a:avLst/>
            <a:gdLst/>
            <a:ahLst/>
            <a:cxnLst/>
            <a:rect l="l" t="t" r="r" b="b"/>
            <a:pathLst>
              <a:path w="8841376" h="5492705">
                <a:moveTo>
                  <a:pt x="0" y="0"/>
                </a:moveTo>
                <a:lnTo>
                  <a:pt x="8841376" y="0"/>
                </a:lnTo>
                <a:lnTo>
                  <a:pt x="8841376" y="5492705"/>
                </a:lnTo>
                <a:lnTo>
                  <a:pt x="0" y="5492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43084" y="2425872"/>
            <a:ext cx="7216216" cy="5492705"/>
          </a:xfrm>
          <a:custGeom>
            <a:avLst/>
            <a:gdLst/>
            <a:ahLst/>
            <a:cxnLst/>
            <a:rect l="l" t="t" r="r" b="b"/>
            <a:pathLst>
              <a:path w="7216216" h="5492705">
                <a:moveTo>
                  <a:pt x="0" y="0"/>
                </a:moveTo>
                <a:lnTo>
                  <a:pt x="7216216" y="0"/>
                </a:lnTo>
                <a:lnTo>
                  <a:pt x="7216216" y="5492705"/>
                </a:lnTo>
                <a:lnTo>
                  <a:pt x="0" y="54927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410" r="-2397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369395" y="1246104"/>
            <a:ext cx="9430819" cy="849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6606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QUAN SÁT: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04918" y="8385302"/>
            <a:ext cx="5223554" cy="75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en-US" sz="5877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Các con vật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88437" y="8158963"/>
            <a:ext cx="5223554" cy="146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en-US" sz="5877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Người nông dân làm việc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7791" y="716145"/>
            <a:ext cx="16937536" cy="8912159"/>
            <a:chOff x="0" y="0"/>
            <a:chExt cx="4460915" cy="23472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0915" cy="2347235"/>
            </a:xfrm>
            <a:custGeom>
              <a:avLst/>
              <a:gdLst/>
              <a:ahLst/>
              <a:cxnLst/>
              <a:rect l="l" t="t" r="r" b="b"/>
              <a:pathLst>
                <a:path w="4460915" h="2347235">
                  <a:moveTo>
                    <a:pt x="45709" y="0"/>
                  </a:moveTo>
                  <a:lnTo>
                    <a:pt x="4415206" y="0"/>
                  </a:lnTo>
                  <a:cubicBezTo>
                    <a:pt x="4440450" y="0"/>
                    <a:pt x="4460915" y="20464"/>
                    <a:pt x="4460915" y="45709"/>
                  </a:cubicBezTo>
                  <a:lnTo>
                    <a:pt x="4460915" y="2301527"/>
                  </a:lnTo>
                  <a:cubicBezTo>
                    <a:pt x="4460915" y="2326771"/>
                    <a:pt x="4440450" y="2347235"/>
                    <a:pt x="4415206" y="2347235"/>
                  </a:cubicBezTo>
                  <a:lnTo>
                    <a:pt x="45709" y="2347235"/>
                  </a:lnTo>
                  <a:cubicBezTo>
                    <a:pt x="33586" y="2347235"/>
                    <a:pt x="21960" y="2342419"/>
                    <a:pt x="13388" y="2333847"/>
                  </a:cubicBezTo>
                  <a:cubicBezTo>
                    <a:pt x="4816" y="2325276"/>
                    <a:pt x="0" y="2313649"/>
                    <a:pt x="0" y="2301527"/>
                  </a:cubicBezTo>
                  <a:lnTo>
                    <a:pt x="0" y="45709"/>
                  </a:lnTo>
                  <a:cubicBezTo>
                    <a:pt x="0" y="20464"/>
                    <a:pt x="20464" y="0"/>
                    <a:pt x="45709" y="0"/>
                  </a:cubicBezTo>
                  <a:close/>
                </a:path>
              </a:pathLst>
            </a:custGeom>
            <a:solidFill>
              <a:srgbClr val="FCFEFD">
                <a:alpha val="82745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0915" cy="2385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29848" y="2243263"/>
            <a:ext cx="7196354" cy="7305943"/>
          </a:xfrm>
          <a:custGeom>
            <a:avLst/>
            <a:gdLst/>
            <a:ahLst/>
            <a:cxnLst/>
            <a:rect l="l" t="t" r="r" b="b"/>
            <a:pathLst>
              <a:path w="7196354" h="7305943">
                <a:moveTo>
                  <a:pt x="0" y="0"/>
                </a:moveTo>
                <a:lnTo>
                  <a:pt x="7196354" y="0"/>
                </a:lnTo>
                <a:lnTo>
                  <a:pt x="7196354" y="7305943"/>
                </a:lnTo>
                <a:lnTo>
                  <a:pt x="0" y="7305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41992" y="1394190"/>
            <a:ext cx="11649135" cy="849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2"/>
              </a:lnSpc>
            </a:pPr>
            <a:r>
              <a:rPr lang="en-US" sz="6606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KHÁM PHÁ THẢO LUẬN NHÓM:</a:t>
            </a:r>
          </a:p>
        </p:txBody>
      </p:sp>
      <p:sp>
        <p:nvSpPr>
          <p:cNvPr id="16" name="Freeform 16"/>
          <p:cNvSpPr/>
          <p:nvPr/>
        </p:nvSpPr>
        <p:spPr>
          <a:xfrm>
            <a:off x="9444574" y="2243263"/>
            <a:ext cx="7196354" cy="7305943"/>
          </a:xfrm>
          <a:custGeom>
            <a:avLst/>
            <a:gdLst/>
            <a:ahLst/>
            <a:cxnLst/>
            <a:rect l="l" t="t" r="r" b="b"/>
            <a:pathLst>
              <a:path w="7196354" h="7305943">
                <a:moveTo>
                  <a:pt x="0" y="0"/>
                </a:moveTo>
                <a:lnTo>
                  <a:pt x="7196354" y="0"/>
                </a:lnTo>
                <a:lnTo>
                  <a:pt x="7196354" y="7305943"/>
                </a:lnTo>
                <a:lnTo>
                  <a:pt x="0" y="7305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30198" y="7357006"/>
            <a:ext cx="2166667" cy="1389375"/>
          </a:xfrm>
          <a:custGeom>
            <a:avLst/>
            <a:gdLst/>
            <a:ahLst/>
            <a:cxnLst/>
            <a:rect l="l" t="t" r="r" b="b"/>
            <a:pathLst>
              <a:path w="2166667" h="1389375">
                <a:moveTo>
                  <a:pt x="0" y="0"/>
                </a:moveTo>
                <a:lnTo>
                  <a:pt x="2166667" y="0"/>
                </a:lnTo>
                <a:lnTo>
                  <a:pt x="2166667" y="1389375"/>
                </a:lnTo>
                <a:lnTo>
                  <a:pt x="0" y="1389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89167" y="7124350"/>
            <a:ext cx="1890127" cy="1854687"/>
          </a:xfrm>
          <a:custGeom>
            <a:avLst/>
            <a:gdLst/>
            <a:ahLst/>
            <a:cxnLst/>
            <a:rect l="l" t="t" r="r" b="b"/>
            <a:pathLst>
              <a:path w="1890127" h="1854687">
                <a:moveTo>
                  <a:pt x="0" y="0"/>
                </a:moveTo>
                <a:lnTo>
                  <a:pt x="1890127" y="0"/>
                </a:lnTo>
                <a:lnTo>
                  <a:pt x="1890127" y="1854687"/>
                </a:lnTo>
                <a:lnTo>
                  <a:pt x="0" y="1854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71779" y="6975816"/>
            <a:ext cx="2089162" cy="1770565"/>
          </a:xfrm>
          <a:custGeom>
            <a:avLst/>
            <a:gdLst/>
            <a:ahLst/>
            <a:cxnLst/>
            <a:rect l="l" t="t" r="r" b="b"/>
            <a:pathLst>
              <a:path w="2089162" h="1770565">
                <a:moveTo>
                  <a:pt x="0" y="0"/>
                </a:moveTo>
                <a:lnTo>
                  <a:pt x="2089162" y="0"/>
                </a:lnTo>
                <a:lnTo>
                  <a:pt x="2089162" y="1770565"/>
                </a:lnTo>
                <a:lnTo>
                  <a:pt x="0" y="17705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228025" y="7646388"/>
            <a:ext cx="2253514" cy="1495514"/>
          </a:xfrm>
          <a:custGeom>
            <a:avLst/>
            <a:gdLst/>
            <a:ahLst/>
            <a:cxnLst/>
            <a:rect l="l" t="t" r="r" b="b"/>
            <a:pathLst>
              <a:path w="2253514" h="1495514">
                <a:moveTo>
                  <a:pt x="0" y="0"/>
                </a:moveTo>
                <a:lnTo>
                  <a:pt x="2253514" y="0"/>
                </a:lnTo>
                <a:lnTo>
                  <a:pt x="2253514" y="1495514"/>
                </a:lnTo>
                <a:lnTo>
                  <a:pt x="0" y="1495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469346" y="6965605"/>
            <a:ext cx="1112381" cy="1086088"/>
          </a:xfrm>
          <a:custGeom>
            <a:avLst/>
            <a:gdLst/>
            <a:ahLst/>
            <a:cxnLst/>
            <a:rect l="l" t="t" r="r" b="b"/>
            <a:pathLst>
              <a:path w="1112381" h="1086088">
                <a:moveTo>
                  <a:pt x="0" y="0"/>
                </a:moveTo>
                <a:lnTo>
                  <a:pt x="1112381" y="0"/>
                </a:lnTo>
                <a:lnTo>
                  <a:pt x="1112381" y="1086089"/>
                </a:lnTo>
                <a:lnTo>
                  <a:pt x="0" y="10860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617030" y="6706567"/>
            <a:ext cx="1221990" cy="939822"/>
          </a:xfrm>
          <a:custGeom>
            <a:avLst/>
            <a:gdLst/>
            <a:ahLst/>
            <a:cxnLst/>
            <a:rect l="l" t="t" r="r" b="b"/>
            <a:pathLst>
              <a:path w="1221990" h="939822">
                <a:moveTo>
                  <a:pt x="0" y="0"/>
                </a:moveTo>
                <a:lnTo>
                  <a:pt x="1221990" y="0"/>
                </a:lnTo>
                <a:lnTo>
                  <a:pt x="1221990" y="939821"/>
                </a:lnTo>
                <a:lnTo>
                  <a:pt x="0" y="9398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8210" y="4294013"/>
            <a:ext cx="2365573" cy="3893947"/>
          </a:xfrm>
          <a:custGeom>
            <a:avLst/>
            <a:gdLst/>
            <a:ahLst/>
            <a:cxnLst/>
            <a:rect l="l" t="t" r="r" b="b"/>
            <a:pathLst>
              <a:path w="2365573" h="3893947">
                <a:moveTo>
                  <a:pt x="2365573" y="0"/>
                </a:moveTo>
                <a:lnTo>
                  <a:pt x="0" y="0"/>
                </a:lnTo>
                <a:lnTo>
                  <a:pt x="0" y="3893947"/>
                </a:lnTo>
                <a:lnTo>
                  <a:pt x="2365573" y="3893947"/>
                </a:lnTo>
                <a:lnTo>
                  <a:pt x="23655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2593799" y="6232962"/>
            <a:ext cx="2380560" cy="3630978"/>
          </a:xfrm>
          <a:custGeom>
            <a:avLst/>
            <a:gdLst/>
            <a:ahLst/>
            <a:cxnLst/>
            <a:rect l="l" t="t" r="r" b="b"/>
            <a:pathLst>
              <a:path w="2380560" h="3630978">
                <a:moveTo>
                  <a:pt x="2380560" y="0"/>
                </a:moveTo>
                <a:lnTo>
                  <a:pt x="0" y="0"/>
                </a:lnTo>
                <a:lnTo>
                  <a:pt x="0" y="3630978"/>
                </a:lnTo>
                <a:lnTo>
                  <a:pt x="2380560" y="3630978"/>
                </a:lnTo>
                <a:lnTo>
                  <a:pt x="238056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10755" y="4073160"/>
            <a:ext cx="2993517" cy="4114800"/>
          </a:xfrm>
          <a:custGeom>
            <a:avLst/>
            <a:gdLst/>
            <a:ahLst/>
            <a:cxnLst/>
            <a:rect l="l" t="t" r="r" b="b"/>
            <a:pathLst>
              <a:path w="2993517" h="4114800">
                <a:moveTo>
                  <a:pt x="0" y="0"/>
                </a:moveTo>
                <a:lnTo>
                  <a:pt x="2993517" y="0"/>
                </a:lnTo>
                <a:lnTo>
                  <a:pt x="2993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25309" y="5790493"/>
            <a:ext cx="2952369" cy="4114800"/>
          </a:xfrm>
          <a:custGeom>
            <a:avLst/>
            <a:gdLst/>
            <a:ahLst/>
            <a:cxnLst/>
            <a:rect l="l" t="t" r="r" b="b"/>
            <a:pathLst>
              <a:path w="2952369" h="4114800">
                <a:moveTo>
                  <a:pt x="0" y="0"/>
                </a:moveTo>
                <a:lnTo>
                  <a:pt x="2952369" y="0"/>
                </a:lnTo>
                <a:lnTo>
                  <a:pt x="2952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71712" y="3104388"/>
            <a:ext cx="5626185" cy="3136598"/>
          </a:xfrm>
          <a:custGeom>
            <a:avLst/>
            <a:gdLst/>
            <a:ahLst/>
            <a:cxnLst/>
            <a:rect l="l" t="t" r="r" b="b"/>
            <a:pathLst>
              <a:path w="5626185" h="3136598">
                <a:moveTo>
                  <a:pt x="0" y="0"/>
                </a:moveTo>
                <a:lnTo>
                  <a:pt x="5626185" y="0"/>
                </a:lnTo>
                <a:lnTo>
                  <a:pt x="5626185" y="3136598"/>
                </a:lnTo>
                <a:lnTo>
                  <a:pt x="0" y="3136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989032" y="6507696"/>
            <a:ext cx="8136277" cy="251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4"/>
              </a:lnSpc>
            </a:pPr>
            <a:r>
              <a:rPr lang="en-US" sz="10098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THỬ LÀM NÔNG DÂN: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03464" y="-2300235"/>
            <a:ext cx="10281071" cy="9728464"/>
          </a:xfrm>
          <a:custGeom>
            <a:avLst/>
            <a:gdLst/>
            <a:ahLst/>
            <a:cxnLst/>
            <a:rect l="l" t="t" r="r" b="b"/>
            <a:pathLst>
              <a:path w="10281071" h="9728464">
                <a:moveTo>
                  <a:pt x="0" y="0"/>
                </a:moveTo>
                <a:lnTo>
                  <a:pt x="10281072" y="0"/>
                </a:lnTo>
                <a:lnTo>
                  <a:pt x="10281072" y="9728463"/>
                </a:lnTo>
                <a:lnTo>
                  <a:pt x="0" y="9728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358019" y="4633290"/>
            <a:ext cx="2885371" cy="4439032"/>
          </a:xfrm>
          <a:custGeom>
            <a:avLst/>
            <a:gdLst/>
            <a:ahLst/>
            <a:cxnLst/>
            <a:rect l="l" t="t" r="r" b="b"/>
            <a:pathLst>
              <a:path w="2885371" h="4439032">
                <a:moveTo>
                  <a:pt x="2885371" y="0"/>
                </a:moveTo>
                <a:lnTo>
                  <a:pt x="0" y="0"/>
                </a:lnTo>
                <a:lnTo>
                  <a:pt x="0" y="4439033"/>
                </a:lnTo>
                <a:lnTo>
                  <a:pt x="2885371" y="4439033"/>
                </a:lnTo>
                <a:lnTo>
                  <a:pt x="28853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720573" y="5778160"/>
            <a:ext cx="4924212" cy="3828575"/>
          </a:xfrm>
          <a:custGeom>
            <a:avLst/>
            <a:gdLst/>
            <a:ahLst/>
            <a:cxnLst/>
            <a:rect l="l" t="t" r="r" b="b"/>
            <a:pathLst>
              <a:path w="4924212" h="3828575">
                <a:moveTo>
                  <a:pt x="4924212" y="0"/>
                </a:moveTo>
                <a:lnTo>
                  <a:pt x="0" y="0"/>
                </a:lnTo>
                <a:lnTo>
                  <a:pt x="0" y="3828575"/>
                </a:lnTo>
                <a:lnTo>
                  <a:pt x="4924212" y="3828575"/>
                </a:lnTo>
                <a:lnTo>
                  <a:pt x="492421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779" y="5710084"/>
            <a:ext cx="2884339" cy="3964727"/>
          </a:xfrm>
          <a:custGeom>
            <a:avLst/>
            <a:gdLst/>
            <a:ahLst/>
            <a:cxnLst/>
            <a:rect l="l" t="t" r="r" b="b"/>
            <a:pathLst>
              <a:path w="2884339" h="3964727">
                <a:moveTo>
                  <a:pt x="0" y="0"/>
                </a:moveTo>
                <a:lnTo>
                  <a:pt x="2884339" y="0"/>
                </a:lnTo>
                <a:lnTo>
                  <a:pt x="2884339" y="3964727"/>
                </a:lnTo>
                <a:lnTo>
                  <a:pt x="0" y="3964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84673" y="7255936"/>
            <a:ext cx="3225166" cy="2418875"/>
          </a:xfrm>
          <a:custGeom>
            <a:avLst/>
            <a:gdLst/>
            <a:ahLst/>
            <a:cxnLst/>
            <a:rect l="l" t="t" r="r" b="b"/>
            <a:pathLst>
              <a:path w="3225166" h="2418875">
                <a:moveTo>
                  <a:pt x="0" y="0"/>
                </a:moveTo>
                <a:lnTo>
                  <a:pt x="3225166" y="0"/>
                </a:lnTo>
                <a:lnTo>
                  <a:pt x="3225166" y="2418875"/>
                </a:lnTo>
                <a:lnTo>
                  <a:pt x="0" y="24188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9303" y="5710084"/>
            <a:ext cx="2539778" cy="4142349"/>
          </a:xfrm>
          <a:custGeom>
            <a:avLst/>
            <a:gdLst/>
            <a:ahLst/>
            <a:cxnLst/>
            <a:rect l="l" t="t" r="r" b="b"/>
            <a:pathLst>
              <a:path w="2539778" h="4142349">
                <a:moveTo>
                  <a:pt x="2539778" y="0"/>
                </a:moveTo>
                <a:lnTo>
                  <a:pt x="0" y="0"/>
                </a:lnTo>
                <a:lnTo>
                  <a:pt x="0" y="4142349"/>
                </a:lnTo>
                <a:lnTo>
                  <a:pt x="2539778" y="4142349"/>
                </a:lnTo>
                <a:lnTo>
                  <a:pt x="253977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99081" y="8823733"/>
            <a:ext cx="568357" cy="1028700"/>
          </a:xfrm>
          <a:custGeom>
            <a:avLst/>
            <a:gdLst/>
            <a:ahLst/>
            <a:cxnLst/>
            <a:rect l="l" t="t" r="r" b="b"/>
            <a:pathLst>
              <a:path w="568357" h="1028700">
                <a:moveTo>
                  <a:pt x="0" y="0"/>
                </a:moveTo>
                <a:lnTo>
                  <a:pt x="568357" y="0"/>
                </a:lnTo>
                <a:lnTo>
                  <a:pt x="56835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02658" y="8620905"/>
            <a:ext cx="744159" cy="1274791"/>
          </a:xfrm>
          <a:custGeom>
            <a:avLst/>
            <a:gdLst/>
            <a:ahLst/>
            <a:cxnLst/>
            <a:rect l="l" t="t" r="r" b="b"/>
            <a:pathLst>
              <a:path w="744159" h="1274791">
                <a:moveTo>
                  <a:pt x="0" y="0"/>
                </a:moveTo>
                <a:lnTo>
                  <a:pt x="744159" y="0"/>
                </a:lnTo>
                <a:lnTo>
                  <a:pt x="744159" y="1274790"/>
                </a:lnTo>
                <a:lnTo>
                  <a:pt x="0" y="12747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077187" y="8154798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1" y="0"/>
                </a:lnTo>
                <a:lnTo>
                  <a:pt x="1107781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6810834" y="7626295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8"/>
                </a:lnTo>
                <a:lnTo>
                  <a:pt x="699005" y="1197438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216673" y="7626295"/>
            <a:ext cx="598535" cy="1025328"/>
          </a:xfrm>
          <a:custGeom>
            <a:avLst/>
            <a:gdLst/>
            <a:ahLst/>
            <a:cxnLst/>
            <a:rect l="l" t="t" r="r" b="b"/>
            <a:pathLst>
              <a:path w="598535" h="1025328">
                <a:moveTo>
                  <a:pt x="598535" y="0"/>
                </a:moveTo>
                <a:lnTo>
                  <a:pt x="0" y="0"/>
                </a:lnTo>
                <a:lnTo>
                  <a:pt x="0" y="1025328"/>
                </a:lnTo>
                <a:lnTo>
                  <a:pt x="598535" y="1025328"/>
                </a:lnTo>
                <a:lnTo>
                  <a:pt x="59853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70203" y="8225014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2" y="0"/>
                </a:lnTo>
                <a:lnTo>
                  <a:pt x="1107782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7423370" y="8739364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9"/>
                </a:lnTo>
                <a:lnTo>
                  <a:pt x="699005" y="1197439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8297322" y="5969487"/>
            <a:ext cx="2154028" cy="225552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4167071" y="2534816"/>
            <a:ext cx="9835467" cy="361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812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45</Words>
  <Application>Microsoft Office PowerPoint</Application>
  <PresentationFormat>Custom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Baloo</vt:lpstr>
      <vt:lpstr>Calibri</vt:lpstr>
      <vt:lpstr>Arial</vt:lpstr>
      <vt:lpstr>Sniglet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Cùng khám phá nông trại</dc:title>
  <cp:lastModifiedBy>giang nguyễn</cp:lastModifiedBy>
  <cp:revision>2</cp:revision>
  <dcterms:created xsi:type="dcterms:W3CDTF">2006-08-16T00:00:00Z</dcterms:created>
  <dcterms:modified xsi:type="dcterms:W3CDTF">2025-08-13T07:03:28Z</dcterms:modified>
  <dc:identifier>DAGubcAZg4s</dc:identifier>
</cp:coreProperties>
</file>