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Francois One" charset="1" panose="02000503040000020004"/>
      <p:regular r:id="rId11"/>
    </p:embeddedFont>
    <p:embeddedFont>
      <p:font typeface="Baloo" charset="1" panose="03080902040302020200"/>
      <p:regular r:id="rId12"/>
    </p:embeddedFont>
    <p:embeddedFont>
      <p:font typeface="Quicksand" charset="1" panose="00000000000000000000"/>
      <p:regular r:id="rId13"/>
    </p:embeddedFont>
    <p:embeddedFont>
      <p:font typeface="Canva Sans" charset="1" panose="020B05030305010401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B9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7276" y="1395972"/>
            <a:ext cx="19069685" cy="9248797"/>
          </a:xfrm>
          <a:custGeom>
            <a:avLst/>
            <a:gdLst/>
            <a:ahLst/>
            <a:cxnLst/>
            <a:rect r="r" b="b" t="t" l="l"/>
            <a:pathLst>
              <a:path h="9248797" w="19069685">
                <a:moveTo>
                  <a:pt x="0" y="0"/>
                </a:moveTo>
                <a:lnTo>
                  <a:pt x="19069686" y="0"/>
                </a:lnTo>
                <a:lnTo>
                  <a:pt x="19069686" y="9248798"/>
                </a:lnTo>
                <a:lnTo>
                  <a:pt x="0" y="924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57995" y="1801413"/>
            <a:ext cx="1467914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EFEFF0"/>
                </a:solidFill>
                <a:latin typeface="Francois One"/>
                <a:ea typeface="Francois One"/>
                <a:cs typeface="Francois One"/>
                <a:sym typeface="Francois One"/>
              </a:rPr>
              <a:t>THÍ NGHIỆM: CẦU VỒNG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E4C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0880" y="419670"/>
            <a:ext cx="17346239" cy="9447659"/>
            <a:chOff x="0" y="0"/>
            <a:chExt cx="4568557" cy="2488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68557" cy="2488272"/>
            </a:xfrm>
            <a:custGeom>
              <a:avLst/>
              <a:gdLst/>
              <a:ahLst/>
              <a:cxnLst/>
              <a:rect r="r" b="b" t="t" l="l"/>
              <a:pathLst>
                <a:path h="2488272" w="4568557">
                  <a:moveTo>
                    <a:pt x="0" y="0"/>
                  </a:moveTo>
                  <a:lnTo>
                    <a:pt x="4568557" y="0"/>
                  </a:lnTo>
                  <a:lnTo>
                    <a:pt x="4568557" y="2488272"/>
                  </a:lnTo>
                  <a:lnTo>
                    <a:pt x="0" y="2488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68557" cy="2526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038054" y="2251798"/>
            <a:ext cx="12211892" cy="5889968"/>
          </a:xfrm>
          <a:custGeom>
            <a:avLst/>
            <a:gdLst/>
            <a:ahLst/>
            <a:cxnLst/>
            <a:rect r="r" b="b" t="t" l="l"/>
            <a:pathLst>
              <a:path h="5889968" w="12211892">
                <a:moveTo>
                  <a:pt x="0" y="0"/>
                </a:moveTo>
                <a:lnTo>
                  <a:pt x="12211892" y="0"/>
                </a:lnTo>
                <a:lnTo>
                  <a:pt x="12211892" y="5889968"/>
                </a:lnTo>
                <a:lnTo>
                  <a:pt x="0" y="5889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5" r="0" b="-4054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57416" y="876300"/>
            <a:ext cx="5173169" cy="1375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67"/>
              </a:lnSpc>
            </a:pPr>
            <a:r>
              <a:rPr lang="en-US" sz="811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CHUẨN BỊ: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63263" y="8475471"/>
            <a:ext cx="14977294" cy="782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2"/>
              </a:lnSpc>
              <a:spcBef>
                <a:spcPct val="0"/>
              </a:spcBef>
            </a:pPr>
            <a:r>
              <a:rPr lang="en-US" sz="460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4 cốc nước màu đã pha sẵn với lượng đường khác nhau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B9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0880" y="419670"/>
            <a:ext cx="17346239" cy="9447659"/>
            <a:chOff x="0" y="0"/>
            <a:chExt cx="4568557" cy="2488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68557" cy="2488272"/>
            </a:xfrm>
            <a:custGeom>
              <a:avLst/>
              <a:gdLst/>
              <a:ahLst/>
              <a:cxnLst/>
              <a:rect r="r" b="b" t="t" l="l"/>
              <a:pathLst>
                <a:path h="2488272" w="4568557">
                  <a:moveTo>
                    <a:pt x="0" y="0"/>
                  </a:moveTo>
                  <a:lnTo>
                    <a:pt x="4568557" y="0"/>
                  </a:lnTo>
                  <a:lnTo>
                    <a:pt x="4568557" y="2488272"/>
                  </a:lnTo>
                  <a:lnTo>
                    <a:pt x="0" y="2488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68557" cy="2526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75272"/>
            <a:ext cx="8736456" cy="8736456"/>
          </a:xfrm>
          <a:custGeom>
            <a:avLst/>
            <a:gdLst/>
            <a:ahLst/>
            <a:cxnLst/>
            <a:rect r="r" b="b" t="t" l="l"/>
            <a:pathLst>
              <a:path h="8736456" w="8736456">
                <a:moveTo>
                  <a:pt x="0" y="0"/>
                </a:moveTo>
                <a:lnTo>
                  <a:pt x="8736456" y="0"/>
                </a:lnTo>
                <a:lnTo>
                  <a:pt x="8736456" y="8736456"/>
                </a:lnTo>
                <a:lnTo>
                  <a:pt x="0" y="873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948444" y="3642996"/>
            <a:ext cx="7310856" cy="3541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25387" indent="-312693" lvl="1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Bước 1: Làm cốc nước cầu vồng bằng cách: dùng pipet lấy từng màu từ đỏ → cam → vàng → xanh nhỏ vào 1 chiếc cốc thủy tinh trong suốt; </a:t>
            </a:r>
          </a:p>
          <a:p>
            <a:pPr algn="just" marL="625387" indent="-312693" lvl="1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Bước 2: Khi hoàn thành sẽ được 1 cốc nước cầu vồng phân từng tầng màu (đỏ → cam → vàng → xanh)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24067" y="1163896"/>
            <a:ext cx="5359611" cy="118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1"/>
              </a:lnSpc>
            </a:pPr>
            <a:r>
              <a:rPr lang="en-US" sz="695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THỰC HIỆN: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E4C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0880" y="419670"/>
            <a:ext cx="17346239" cy="9447659"/>
            <a:chOff x="0" y="0"/>
            <a:chExt cx="4568557" cy="2488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68557" cy="2488272"/>
            </a:xfrm>
            <a:custGeom>
              <a:avLst/>
              <a:gdLst/>
              <a:ahLst/>
              <a:cxnLst/>
              <a:rect r="r" b="b" t="t" l="l"/>
              <a:pathLst>
                <a:path h="2488272" w="4568557">
                  <a:moveTo>
                    <a:pt x="0" y="0"/>
                  </a:moveTo>
                  <a:lnTo>
                    <a:pt x="4568557" y="0"/>
                  </a:lnTo>
                  <a:lnTo>
                    <a:pt x="4568557" y="2488272"/>
                  </a:lnTo>
                  <a:lnTo>
                    <a:pt x="0" y="2488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68557" cy="2526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9975273" cy="8229600"/>
          </a:xfrm>
          <a:custGeom>
            <a:avLst/>
            <a:gdLst/>
            <a:ahLst/>
            <a:cxnLst/>
            <a:rect r="r" b="b" t="t" l="l"/>
            <a:pathLst>
              <a:path h="8229600" w="9975273">
                <a:moveTo>
                  <a:pt x="0" y="0"/>
                </a:moveTo>
                <a:lnTo>
                  <a:pt x="9975273" y="0"/>
                </a:lnTo>
                <a:lnTo>
                  <a:pt x="99752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617250" y="1028700"/>
            <a:ext cx="5642050" cy="8229600"/>
            <a:chOff x="0" y="0"/>
            <a:chExt cx="1485972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85972" cy="2167467"/>
            </a:xfrm>
            <a:custGeom>
              <a:avLst/>
              <a:gdLst/>
              <a:ahLst/>
              <a:cxnLst/>
              <a:rect r="r" b="b" t="t" l="l"/>
              <a:pathLst>
                <a:path h="2167467" w="1485972">
                  <a:moveTo>
                    <a:pt x="0" y="0"/>
                  </a:moveTo>
                  <a:lnTo>
                    <a:pt x="1485972" y="0"/>
                  </a:lnTo>
                  <a:lnTo>
                    <a:pt x="148597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1BFF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85972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842930" y="4207970"/>
            <a:ext cx="5190691" cy="1766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0"/>
              </a:lnSpc>
            </a:pPr>
            <a:r>
              <a:rPr lang="en-US" sz="5086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TRẺ THỰC HÀNH LÀM THÍ NGHIỆM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E4C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0880" y="419670"/>
            <a:ext cx="17346239" cy="9447659"/>
            <a:chOff x="0" y="0"/>
            <a:chExt cx="4568557" cy="2488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68557" cy="2488272"/>
            </a:xfrm>
            <a:custGeom>
              <a:avLst/>
              <a:gdLst/>
              <a:ahLst/>
              <a:cxnLst/>
              <a:rect r="r" b="b" t="t" l="l"/>
              <a:pathLst>
                <a:path h="2488272" w="4568557">
                  <a:moveTo>
                    <a:pt x="0" y="0"/>
                  </a:moveTo>
                  <a:lnTo>
                    <a:pt x="4568557" y="0"/>
                  </a:lnTo>
                  <a:lnTo>
                    <a:pt x="4568557" y="2488272"/>
                  </a:lnTo>
                  <a:lnTo>
                    <a:pt x="0" y="2488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68557" cy="2526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874785" y="1028700"/>
            <a:ext cx="5287518" cy="8229600"/>
          </a:xfrm>
          <a:custGeom>
            <a:avLst/>
            <a:gdLst/>
            <a:ahLst/>
            <a:cxnLst/>
            <a:rect r="r" b="b" t="t" l="l"/>
            <a:pathLst>
              <a:path h="8229600" w="5287518">
                <a:moveTo>
                  <a:pt x="0" y="0"/>
                </a:moveTo>
                <a:lnTo>
                  <a:pt x="5287518" y="0"/>
                </a:lnTo>
                <a:lnTo>
                  <a:pt x="52875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0125211" cy="8229600"/>
            <a:chOff x="0" y="0"/>
            <a:chExt cx="2666722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667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2666722">
                  <a:moveTo>
                    <a:pt x="0" y="0"/>
                  </a:moveTo>
                  <a:lnTo>
                    <a:pt x="2666722" y="0"/>
                  </a:lnTo>
                  <a:lnTo>
                    <a:pt x="26667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1BFF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66722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42756" y="2825477"/>
            <a:ext cx="9697099" cy="447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9"/>
              </a:lnSpc>
            </a:pPr>
            <a:r>
              <a:rPr lang="en-US" sz="8577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DAGubXruE-0</dc:identifier>
  <dcterms:modified xsi:type="dcterms:W3CDTF">2011-08-01T06:04:30Z</dcterms:modified>
  <cp:revision>1</cp:revision>
  <dc:title>2. Thí nghiệm: Cầu vồng</dc:title>
</cp:coreProperties>
</file>