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aloo" charset="1" panose="03080902040302020200"/>
      <p:regular r:id="rId11"/>
    </p:embeddedFont>
    <p:embeddedFont>
      <p:font typeface="Quicksand" charset="1" panose="00000000000000000000"/>
      <p:regular r:id="rId12"/>
    </p:embeddedFont>
    <p:embeddedFont>
      <p:font typeface="Quicksand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66995" y="7183027"/>
            <a:ext cx="20621989" cy="5645270"/>
          </a:xfrm>
          <a:custGeom>
            <a:avLst/>
            <a:gdLst/>
            <a:ahLst/>
            <a:cxnLst/>
            <a:rect r="r" b="b" t="t" l="l"/>
            <a:pathLst>
              <a:path h="5645270" w="20621989">
                <a:moveTo>
                  <a:pt x="0" y="0"/>
                </a:moveTo>
                <a:lnTo>
                  <a:pt x="20621990" y="0"/>
                </a:lnTo>
                <a:lnTo>
                  <a:pt x="20621990" y="5645269"/>
                </a:lnTo>
                <a:lnTo>
                  <a:pt x="0" y="564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2889" y="1258211"/>
            <a:ext cx="7362623" cy="7770579"/>
          </a:xfrm>
          <a:custGeom>
            <a:avLst/>
            <a:gdLst/>
            <a:ahLst/>
            <a:cxnLst/>
            <a:rect r="r" b="b" t="t" l="l"/>
            <a:pathLst>
              <a:path h="7770579" w="7362623">
                <a:moveTo>
                  <a:pt x="0" y="0"/>
                </a:moveTo>
                <a:lnTo>
                  <a:pt x="7362624" y="0"/>
                </a:lnTo>
                <a:lnTo>
                  <a:pt x="7362624" y="7770578"/>
                </a:lnTo>
                <a:lnTo>
                  <a:pt x="0" y="7770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593658"/>
            <a:ext cx="2945006" cy="2693342"/>
          </a:xfrm>
          <a:custGeom>
            <a:avLst/>
            <a:gdLst/>
            <a:ahLst/>
            <a:cxnLst/>
            <a:rect r="r" b="b" t="t" l="l"/>
            <a:pathLst>
              <a:path h="2693342" w="2945006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45006" y="7582436"/>
            <a:ext cx="2945006" cy="2693342"/>
          </a:xfrm>
          <a:custGeom>
            <a:avLst/>
            <a:gdLst/>
            <a:ahLst/>
            <a:cxnLst/>
            <a:rect r="r" b="b" t="t" l="l"/>
            <a:pathLst>
              <a:path h="2693342" w="2945006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90012" y="7582436"/>
            <a:ext cx="2945006" cy="2693342"/>
          </a:xfrm>
          <a:custGeom>
            <a:avLst/>
            <a:gdLst/>
            <a:ahLst/>
            <a:cxnLst/>
            <a:rect r="r" b="b" t="t" l="l"/>
            <a:pathLst>
              <a:path h="2693342" w="2945006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66182" y="5447782"/>
            <a:ext cx="5565781" cy="5099647"/>
          </a:xfrm>
          <a:custGeom>
            <a:avLst/>
            <a:gdLst/>
            <a:ahLst/>
            <a:cxnLst/>
            <a:rect r="r" b="b" t="t" l="l"/>
            <a:pathLst>
              <a:path h="5099647" w="5565781">
                <a:moveTo>
                  <a:pt x="0" y="0"/>
                </a:moveTo>
                <a:lnTo>
                  <a:pt x="5565781" y="0"/>
                </a:lnTo>
                <a:lnTo>
                  <a:pt x="5565781" y="5099646"/>
                </a:lnTo>
                <a:lnTo>
                  <a:pt x="0" y="5099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166770" y="1657163"/>
            <a:ext cx="9451806" cy="3486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52"/>
              </a:lnSpc>
            </a:pPr>
            <a:r>
              <a:rPr lang="en-US" sz="11975">
                <a:solidFill>
                  <a:srgbClr val="1A677D"/>
                </a:solidFill>
                <a:latin typeface="Baloo"/>
                <a:ea typeface="Baloo"/>
                <a:cs typeface="Baloo"/>
                <a:sym typeface="Baloo"/>
              </a:rPr>
              <a:t>NGÔI NHÀ AN TOÀN CỦA BÉ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66995" y="7183027"/>
            <a:ext cx="20621989" cy="5645270"/>
          </a:xfrm>
          <a:custGeom>
            <a:avLst/>
            <a:gdLst/>
            <a:ahLst/>
            <a:cxnLst/>
            <a:rect r="r" b="b" t="t" l="l"/>
            <a:pathLst>
              <a:path h="5645270" w="20621989">
                <a:moveTo>
                  <a:pt x="0" y="0"/>
                </a:moveTo>
                <a:lnTo>
                  <a:pt x="20621990" y="0"/>
                </a:lnTo>
                <a:lnTo>
                  <a:pt x="20621990" y="5645269"/>
                </a:lnTo>
                <a:lnTo>
                  <a:pt x="0" y="564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593658"/>
            <a:ext cx="2945006" cy="2693342"/>
          </a:xfrm>
          <a:custGeom>
            <a:avLst/>
            <a:gdLst/>
            <a:ahLst/>
            <a:cxnLst/>
            <a:rect r="r" b="b" t="t" l="l"/>
            <a:pathLst>
              <a:path h="2693342" w="2945006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42994" y="7675900"/>
            <a:ext cx="2945006" cy="2693342"/>
          </a:xfrm>
          <a:custGeom>
            <a:avLst/>
            <a:gdLst/>
            <a:ahLst/>
            <a:cxnLst/>
            <a:rect r="r" b="b" t="t" l="l"/>
            <a:pathLst>
              <a:path h="2693342" w="2945006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26071" y="333630"/>
            <a:ext cx="8722734" cy="10054697"/>
          </a:xfrm>
          <a:custGeom>
            <a:avLst/>
            <a:gdLst/>
            <a:ahLst/>
            <a:cxnLst/>
            <a:rect r="r" b="b" t="t" l="l"/>
            <a:pathLst>
              <a:path h="10054697" w="8722734">
                <a:moveTo>
                  <a:pt x="0" y="0"/>
                </a:moveTo>
                <a:lnTo>
                  <a:pt x="8722735" y="0"/>
                </a:lnTo>
                <a:lnTo>
                  <a:pt x="8722735" y="10054698"/>
                </a:lnTo>
                <a:lnTo>
                  <a:pt x="0" y="100546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976" r="0" b="-1323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8631" y="486335"/>
            <a:ext cx="6602321" cy="1111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1A677D"/>
                </a:solidFill>
                <a:latin typeface="Baloo"/>
                <a:ea typeface="Baloo"/>
                <a:cs typeface="Baloo"/>
                <a:sym typeface="Baloo"/>
              </a:rPr>
              <a:t>Quan sát mẫu: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35327" y="7127641"/>
            <a:ext cx="3690744" cy="963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12"/>
              </a:lnSpc>
            </a:pPr>
            <a:r>
              <a:rPr lang="en-US" sz="5580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Cửa chính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15698" y="4397863"/>
            <a:ext cx="3008186" cy="963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14"/>
              </a:lnSpc>
            </a:pPr>
            <a:r>
              <a:rPr lang="en-US" sz="5582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Cửa sổ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50993" y="5842249"/>
            <a:ext cx="3837007" cy="963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14"/>
              </a:lnSpc>
            </a:pPr>
            <a:r>
              <a:rPr lang="en-US" sz="5582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Cầu thang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79425" y="9042545"/>
            <a:ext cx="3837007" cy="963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14"/>
              </a:lnSpc>
            </a:pPr>
            <a:r>
              <a:rPr lang="en-US" sz="5582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Ổ điện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11799" y="8908271"/>
            <a:ext cx="3837007" cy="963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14"/>
              </a:lnSpc>
            </a:pPr>
            <a:r>
              <a:rPr lang="en-US" sz="5582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Bếp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1889023" y="7593658"/>
            <a:ext cx="0" cy="125166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3" id="13"/>
          <p:cNvSpPr/>
          <p:nvPr/>
        </p:nvSpPr>
        <p:spPr>
          <a:xfrm flipV="true">
            <a:off x="13199325" y="6361907"/>
            <a:ext cx="125166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4" id="14"/>
          <p:cNvSpPr/>
          <p:nvPr/>
        </p:nvSpPr>
        <p:spPr>
          <a:xfrm>
            <a:off x="5109310" y="4917521"/>
            <a:ext cx="2104866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5426244" y="7666375"/>
            <a:ext cx="2104866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7056554" y="8709019"/>
            <a:ext cx="2060736" cy="42917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69090" y="6650233"/>
            <a:ext cx="20621989" cy="5645270"/>
          </a:xfrm>
          <a:custGeom>
            <a:avLst/>
            <a:gdLst/>
            <a:ahLst/>
            <a:cxnLst/>
            <a:rect r="r" b="b" t="t" l="l"/>
            <a:pathLst>
              <a:path h="5645270" w="20621989">
                <a:moveTo>
                  <a:pt x="0" y="0"/>
                </a:moveTo>
                <a:lnTo>
                  <a:pt x="20621989" y="0"/>
                </a:lnTo>
                <a:lnTo>
                  <a:pt x="20621989" y="5645269"/>
                </a:lnTo>
                <a:lnTo>
                  <a:pt x="0" y="564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69090" y="3521522"/>
            <a:ext cx="5435597" cy="5736778"/>
          </a:xfrm>
          <a:custGeom>
            <a:avLst/>
            <a:gdLst/>
            <a:ahLst/>
            <a:cxnLst/>
            <a:rect r="r" b="b" t="t" l="l"/>
            <a:pathLst>
              <a:path h="5736778" w="5435597">
                <a:moveTo>
                  <a:pt x="0" y="0"/>
                </a:moveTo>
                <a:lnTo>
                  <a:pt x="5435596" y="0"/>
                </a:lnTo>
                <a:lnTo>
                  <a:pt x="5435596" y="5736778"/>
                </a:lnTo>
                <a:lnTo>
                  <a:pt x="0" y="5736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081" y="4813339"/>
            <a:ext cx="6935219" cy="6181014"/>
          </a:xfrm>
          <a:custGeom>
            <a:avLst/>
            <a:gdLst/>
            <a:ahLst/>
            <a:cxnLst/>
            <a:rect r="r" b="b" t="t" l="l"/>
            <a:pathLst>
              <a:path h="6181014" w="6935219">
                <a:moveTo>
                  <a:pt x="0" y="0"/>
                </a:moveTo>
                <a:lnTo>
                  <a:pt x="6935219" y="0"/>
                </a:lnTo>
                <a:lnTo>
                  <a:pt x="6935219" y="6181014"/>
                </a:lnTo>
                <a:lnTo>
                  <a:pt x="0" y="61810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1659029"/>
            <a:ext cx="7885648" cy="6968941"/>
          </a:xfrm>
          <a:custGeom>
            <a:avLst/>
            <a:gdLst/>
            <a:ahLst/>
            <a:cxnLst/>
            <a:rect r="r" b="b" t="t" l="l"/>
            <a:pathLst>
              <a:path h="6968941" w="7885648">
                <a:moveTo>
                  <a:pt x="0" y="0"/>
                </a:moveTo>
                <a:lnTo>
                  <a:pt x="7885648" y="0"/>
                </a:lnTo>
                <a:lnTo>
                  <a:pt x="7885648" y="6968942"/>
                </a:lnTo>
                <a:lnTo>
                  <a:pt x="0" y="6968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19069" y="1497515"/>
            <a:ext cx="10172313" cy="113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751">
                <a:solidFill>
                  <a:srgbClr val="1A677D"/>
                </a:solidFill>
                <a:latin typeface="Baloo"/>
                <a:ea typeface="Baloo"/>
                <a:cs typeface="Baloo"/>
                <a:sym typeface="Baloo"/>
              </a:rPr>
              <a:t>Hình dán cảnh báo: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282831" y="4508097"/>
            <a:ext cx="20853662" cy="8455212"/>
          </a:xfrm>
          <a:custGeom>
            <a:avLst/>
            <a:gdLst/>
            <a:ahLst/>
            <a:cxnLst/>
            <a:rect r="r" b="b" t="t" l="l"/>
            <a:pathLst>
              <a:path h="8455212" w="20853662">
                <a:moveTo>
                  <a:pt x="0" y="0"/>
                </a:moveTo>
                <a:lnTo>
                  <a:pt x="20853662" y="0"/>
                </a:lnTo>
                <a:lnTo>
                  <a:pt x="20853662" y="8455212"/>
                </a:lnTo>
                <a:lnTo>
                  <a:pt x="0" y="8455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537680" y="7420680"/>
            <a:ext cx="3212640" cy="3599596"/>
          </a:xfrm>
          <a:custGeom>
            <a:avLst/>
            <a:gdLst/>
            <a:ahLst/>
            <a:cxnLst/>
            <a:rect r="r" b="b" t="t" l="l"/>
            <a:pathLst>
              <a:path h="3599596" w="3212640">
                <a:moveTo>
                  <a:pt x="3212640" y="0"/>
                </a:moveTo>
                <a:lnTo>
                  <a:pt x="0" y="0"/>
                </a:lnTo>
                <a:lnTo>
                  <a:pt x="0" y="3599596"/>
                </a:lnTo>
                <a:lnTo>
                  <a:pt x="3212640" y="3599596"/>
                </a:lnTo>
                <a:lnTo>
                  <a:pt x="321264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8062" y="2457726"/>
            <a:ext cx="5371549" cy="537154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276587" y="2049131"/>
            <a:ext cx="5371549" cy="5371549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7690080" y="7573080"/>
            <a:ext cx="3212640" cy="3599596"/>
          </a:xfrm>
          <a:custGeom>
            <a:avLst/>
            <a:gdLst/>
            <a:ahLst/>
            <a:cxnLst/>
            <a:rect r="r" b="b" t="t" l="l"/>
            <a:pathLst>
              <a:path h="3599596" w="3212640">
                <a:moveTo>
                  <a:pt x="3212640" y="0"/>
                </a:moveTo>
                <a:lnTo>
                  <a:pt x="0" y="0"/>
                </a:lnTo>
                <a:lnTo>
                  <a:pt x="0" y="3599596"/>
                </a:lnTo>
                <a:lnTo>
                  <a:pt x="3212640" y="3599596"/>
                </a:lnTo>
                <a:lnTo>
                  <a:pt x="321264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257915" y="2457726"/>
            <a:ext cx="5371549" cy="537154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77257" y="2697385"/>
            <a:ext cx="2106579" cy="3432307"/>
          </a:xfrm>
          <a:custGeom>
            <a:avLst/>
            <a:gdLst/>
            <a:ahLst/>
            <a:cxnLst/>
            <a:rect r="r" b="b" t="t" l="l"/>
            <a:pathLst>
              <a:path h="3432307" w="2106579">
                <a:moveTo>
                  <a:pt x="0" y="0"/>
                </a:moveTo>
                <a:lnTo>
                  <a:pt x="2106579" y="0"/>
                </a:lnTo>
                <a:lnTo>
                  <a:pt x="2106579" y="3432308"/>
                </a:lnTo>
                <a:lnTo>
                  <a:pt x="0" y="3432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269200" y="2697385"/>
            <a:ext cx="2007790" cy="3726756"/>
          </a:xfrm>
          <a:custGeom>
            <a:avLst/>
            <a:gdLst/>
            <a:ahLst/>
            <a:cxnLst/>
            <a:rect r="r" b="b" t="t" l="l"/>
            <a:pathLst>
              <a:path h="3726756" w="2007790">
                <a:moveTo>
                  <a:pt x="0" y="0"/>
                </a:moveTo>
                <a:lnTo>
                  <a:pt x="2007790" y="0"/>
                </a:lnTo>
                <a:lnTo>
                  <a:pt x="2007790" y="3726756"/>
                </a:lnTo>
                <a:lnTo>
                  <a:pt x="0" y="3726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418803" y="3175506"/>
            <a:ext cx="5089919" cy="2608584"/>
          </a:xfrm>
          <a:custGeom>
            <a:avLst/>
            <a:gdLst/>
            <a:ahLst/>
            <a:cxnLst/>
            <a:rect r="r" b="b" t="t" l="l"/>
            <a:pathLst>
              <a:path h="2608584" w="5089919">
                <a:moveTo>
                  <a:pt x="0" y="0"/>
                </a:moveTo>
                <a:lnTo>
                  <a:pt x="5089919" y="0"/>
                </a:lnTo>
                <a:lnTo>
                  <a:pt x="5089919" y="2608584"/>
                </a:lnTo>
                <a:lnTo>
                  <a:pt x="0" y="2608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973728" y="2049131"/>
            <a:ext cx="4374848" cy="4569032"/>
          </a:xfrm>
          <a:custGeom>
            <a:avLst/>
            <a:gdLst/>
            <a:ahLst/>
            <a:cxnLst/>
            <a:rect r="r" b="b" t="t" l="l"/>
            <a:pathLst>
              <a:path h="4569032" w="4374848">
                <a:moveTo>
                  <a:pt x="0" y="0"/>
                </a:moveTo>
                <a:lnTo>
                  <a:pt x="4374848" y="0"/>
                </a:lnTo>
                <a:lnTo>
                  <a:pt x="4374848" y="4569032"/>
                </a:lnTo>
                <a:lnTo>
                  <a:pt x="0" y="4569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79007" y="6266899"/>
            <a:ext cx="2609657" cy="115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Ổ điện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57533" y="5756683"/>
            <a:ext cx="2609657" cy="115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Bếp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321958" y="6290791"/>
            <a:ext cx="3243461" cy="115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1A677D"/>
                </a:solidFill>
                <a:latin typeface="Quicksand"/>
                <a:ea typeface="Quicksand"/>
                <a:cs typeface="Quicksand"/>
                <a:sym typeface="Quicksand"/>
              </a:rPr>
              <a:t>Cửa sổ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280116" y="385134"/>
            <a:ext cx="9727768" cy="115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true">
                <a:solidFill>
                  <a:srgbClr val="1A677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Những nơi nguy hiểm: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66995" y="7183027"/>
            <a:ext cx="20621989" cy="5645270"/>
          </a:xfrm>
          <a:custGeom>
            <a:avLst/>
            <a:gdLst/>
            <a:ahLst/>
            <a:cxnLst/>
            <a:rect r="r" b="b" t="t" l="l"/>
            <a:pathLst>
              <a:path h="5645270" w="20621989">
                <a:moveTo>
                  <a:pt x="0" y="0"/>
                </a:moveTo>
                <a:lnTo>
                  <a:pt x="20621990" y="0"/>
                </a:lnTo>
                <a:lnTo>
                  <a:pt x="20621990" y="5645269"/>
                </a:lnTo>
                <a:lnTo>
                  <a:pt x="0" y="564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41819" y="1414899"/>
            <a:ext cx="6119273" cy="6458335"/>
          </a:xfrm>
          <a:custGeom>
            <a:avLst/>
            <a:gdLst/>
            <a:ahLst/>
            <a:cxnLst/>
            <a:rect r="r" b="b" t="t" l="l"/>
            <a:pathLst>
              <a:path h="6458335" w="6119273">
                <a:moveTo>
                  <a:pt x="0" y="0"/>
                </a:moveTo>
                <a:lnTo>
                  <a:pt x="6119273" y="0"/>
                </a:lnTo>
                <a:lnTo>
                  <a:pt x="6119273" y="6458335"/>
                </a:lnTo>
                <a:lnTo>
                  <a:pt x="0" y="6458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28800" y="5845699"/>
            <a:ext cx="12544911" cy="3841879"/>
          </a:xfrm>
          <a:custGeom>
            <a:avLst/>
            <a:gdLst/>
            <a:ahLst/>
            <a:cxnLst/>
            <a:rect r="r" b="b" t="t" l="l"/>
            <a:pathLst>
              <a:path h="3841879" w="12544911">
                <a:moveTo>
                  <a:pt x="0" y="0"/>
                </a:moveTo>
                <a:lnTo>
                  <a:pt x="12544911" y="0"/>
                </a:lnTo>
                <a:lnTo>
                  <a:pt x="12544911" y="3841879"/>
                </a:lnTo>
                <a:lnTo>
                  <a:pt x="0" y="3841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344951" y="4629193"/>
            <a:ext cx="6449435" cy="6352694"/>
          </a:xfrm>
          <a:custGeom>
            <a:avLst/>
            <a:gdLst/>
            <a:ahLst/>
            <a:cxnLst/>
            <a:rect r="r" b="b" t="t" l="l"/>
            <a:pathLst>
              <a:path h="6352694" w="6449435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11909" y="594249"/>
            <a:ext cx="12178692" cy="5251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A677D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DAGrhy68Csk</dc:identifier>
  <dcterms:modified xsi:type="dcterms:W3CDTF">2011-08-01T06:04:30Z</dcterms:modified>
  <cp:revision>1</cp:revision>
  <dc:title>7. Ngôi nhà an toàn của bé</dc:title>
</cp:coreProperties>
</file>