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4" r:id="rId4"/>
    <p:sldId id="269" r:id="rId5"/>
    <p:sldId id="265" r:id="rId6"/>
    <p:sldId id="257" r:id="rId7"/>
    <p:sldId id="267" r:id="rId8"/>
    <p:sldId id="268" r:id="rId9"/>
    <p:sldId id="260" r:id="rId10"/>
    <p:sldId id="262" r:id="rId11"/>
    <p:sldId id="261" r:id="rId12"/>
    <p:sldId id="258" r:id="rId13"/>
    <p:sldId id="259" r:id="rId14"/>
    <p:sldId id="266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5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7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7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8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5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4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5DF2-E5A5-4DDA-BA07-92155AD5987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19"/>
            <a:ext cx="12192000" cy="6867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9275" y="0"/>
            <a:ext cx="9144000" cy="888275"/>
          </a:xfrm>
        </p:spPr>
        <p:txBody>
          <a:bodyPr>
            <a:noAutofit/>
          </a:bodyPr>
          <a:lstStyle/>
          <a:p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THƯỢNG THANH</a:t>
            </a:r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4001" y="2829544"/>
            <a:ext cx="9653451" cy="3763107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NGÔN NGỮ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LQVH: Thơ “Mưa”</a:t>
            </a:r>
          </a:p>
          <a:p>
            <a:pPr algn="l"/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</a:t>
            </a:r>
            <a:r>
              <a:rPr lang="vi-VN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 trẻ ( 24-36)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Giáo 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Khoa</a:t>
            </a:r>
          </a:p>
          <a:p>
            <a:pPr algn="l"/>
            <a:endParaRPr lang="en-US" altLang="en-US" sz="3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en-US" sz="3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en-US" sz="3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2025-2026</a:t>
            </a:r>
          </a:p>
          <a:p>
            <a:pPr algn="l"/>
            <a:endParaRPr lang="en-US" altLang="en-US" sz="3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en-US" sz="3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90160" y="548640"/>
            <a:ext cx="201168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EE03129-6FDA-6B9B-F5EA-F8D47C53F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55" y="1260234"/>
            <a:ext cx="995546" cy="8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41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346" y="0"/>
            <a:ext cx="8619309" cy="6531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43"/>
            <a:ext cx="12192000" cy="6204857"/>
          </a:xfrm>
        </p:spPr>
      </p:pic>
    </p:spTree>
    <p:extLst>
      <p:ext uri="{BB962C8B-B14F-4D97-AF65-F5344CB8AC3E}">
        <p14:creationId xmlns:p14="http://schemas.microsoft.com/office/powerpoint/2010/main" val="62967207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008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008"/>
          <a:stretch/>
        </p:blipFill>
        <p:spPr>
          <a:xfrm>
            <a:off x="0" y="732524"/>
            <a:ext cx="12192000" cy="6125475"/>
          </a:xfrm>
        </p:spPr>
      </p:pic>
    </p:spTree>
    <p:extLst>
      <p:ext uri="{BB962C8B-B14F-4D97-AF65-F5344CB8AC3E}">
        <p14:creationId xmlns:p14="http://schemas.microsoft.com/office/powerpoint/2010/main" val="34063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070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709"/>
            <a:ext cx="12192000" cy="6087291"/>
          </a:xfrm>
        </p:spPr>
      </p:pic>
    </p:spTree>
    <p:extLst>
      <p:ext uri="{BB962C8B-B14F-4D97-AF65-F5344CB8AC3E}">
        <p14:creationId xmlns:p14="http://schemas.microsoft.com/office/powerpoint/2010/main" val="31114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8" y="0"/>
            <a:ext cx="10515600" cy="719092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092"/>
            <a:ext cx="12192000" cy="6138908"/>
          </a:xfrm>
        </p:spPr>
      </p:pic>
    </p:spTree>
    <p:extLst>
      <p:ext uri="{BB962C8B-B14F-4D97-AF65-F5344CB8AC3E}">
        <p14:creationId xmlns:p14="http://schemas.microsoft.com/office/powerpoint/2010/main" val="2149818444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877" y="2461845"/>
            <a:ext cx="6046176" cy="270751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Các con ạ mưa là hiện tượng tự nhiên.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rất có ích trong đời sống của con người,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cho cây cối phát triển,giúp các bác nông dân có mùa màng bội thu.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vì vậy các con cần phải bảo vệ môi trường trong lành không bị ô nhiễm để có nguồn nước sạch nhé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2054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6593" y="3304848"/>
            <a:ext cx="6699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+mj-lt"/>
              </a:rPr>
              <a:t>Bài học của chúng mình đến đây là hét rồi chúc các con luôn chăm ngoan học giỏi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11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908"/>
            <a:ext cx="12192000" cy="6846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977" y="782516"/>
            <a:ext cx="716573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  <a:latin typeface="+mj-lt"/>
              </a:rPr>
              <a:t>I. Mục đích yêu cầu</a:t>
            </a:r>
            <a:endParaRPr lang="vi-VN" sz="2400" dirty="0">
              <a:solidFill>
                <a:srgbClr val="00B0F0"/>
              </a:solidFill>
              <a:latin typeface="+mj-lt"/>
            </a:endParaRPr>
          </a:p>
          <a:p>
            <a:r>
              <a:rPr lang="vi-VN" sz="2400" b="1" dirty="0">
                <a:solidFill>
                  <a:srgbClr val="00B0F0"/>
                </a:solidFill>
                <a:latin typeface="+mj-lt"/>
              </a:rPr>
              <a:t>1. Kiến thức:</a:t>
            </a:r>
            <a:endParaRPr lang="vi-VN" sz="2400" dirty="0">
              <a:solidFill>
                <a:srgbClr val="00B0F0"/>
              </a:solidFill>
              <a:latin typeface="+mj-lt"/>
            </a:endParaRPr>
          </a:p>
          <a:p>
            <a:r>
              <a:rPr lang="vi-VN" sz="2400" dirty="0">
                <a:solidFill>
                  <a:srgbClr val="00B0F0"/>
                </a:solidFill>
                <a:latin typeface="+mj-lt"/>
              </a:rPr>
              <a:t>- Trẻ biết tên bài thơ, tên tác giả.</a:t>
            </a:r>
          </a:p>
          <a:p>
            <a:r>
              <a:rPr lang="vi-VN" sz="2400" dirty="0">
                <a:solidFill>
                  <a:srgbClr val="00B0F0"/>
                </a:solidFill>
                <a:latin typeface="+mj-lt"/>
              </a:rPr>
              <a:t>- Trẻ hiểu nội dung bài thơ: Nói về hiện tượng mưa có ở khắp mọi nơi và mưa đem đến cho cây cối con người có nguồn nước sạch và mát lành.</a:t>
            </a:r>
          </a:p>
          <a:p>
            <a:r>
              <a:rPr lang="vi-VN" sz="2400" dirty="0">
                <a:solidFill>
                  <a:srgbClr val="00B0F0"/>
                </a:solidFill>
                <a:latin typeface="+mj-lt"/>
              </a:rPr>
              <a:t>- Trẻ cảm nhận được nhịp điệu của bài thơ.</a:t>
            </a:r>
          </a:p>
          <a:p>
            <a:r>
              <a:rPr lang="vi-VN" sz="2400" b="1" dirty="0">
                <a:solidFill>
                  <a:srgbClr val="00B0F0"/>
                </a:solidFill>
                <a:latin typeface="+mj-lt"/>
              </a:rPr>
              <a:t>2. Kỹ năng:</a:t>
            </a:r>
            <a:endParaRPr lang="vi-VN" sz="2400" dirty="0">
              <a:solidFill>
                <a:srgbClr val="00B0F0"/>
              </a:solidFill>
              <a:latin typeface="+mj-lt"/>
            </a:endParaRPr>
          </a:p>
          <a:p>
            <a:r>
              <a:rPr lang="vi-VN" sz="2400" dirty="0">
                <a:solidFill>
                  <a:srgbClr val="00B0F0"/>
                </a:solidFill>
                <a:latin typeface="+mj-lt"/>
              </a:rPr>
              <a:t>-</a:t>
            </a:r>
            <a:r>
              <a:rPr lang="vi-VN" sz="2400" b="1" dirty="0">
                <a:solidFill>
                  <a:srgbClr val="00B0F0"/>
                </a:solidFill>
                <a:latin typeface="+mj-lt"/>
              </a:rPr>
              <a:t> </a:t>
            </a:r>
            <a:r>
              <a:rPr lang="vi-VN" sz="2400" dirty="0">
                <a:solidFill>
                  <a:srgbClr val="00B0F0"/>
                </a:solidFill>
                <a:latin typeface="+mj-lt"/>
              </a:rPr>
              <a:t>Trẻ biết đọc thơ cùng cô.</a:t>
            </a:r>
          </a:p>
          <a:p>
            <a:r>
              <a:rPr lang="vi-VN" sz="2400" dirty="0">
                <a:solidFill>
                  <a:srgbClr val="00B0F0"/>
                </a:solidFill>
                <a:latin typeface="+mj-lt"/>
              </a:rPr>
              <a:t>- Rèn kỹ năng quan sát, ghi nhớ có chủ định.</a:t>
            </a:r>
          </a:p>
          <a:p>
            <a:r>
              <a:rPr lang="vi-VN" sz="2400" dirty="0">
                <a:solidFill>
                  <a:srgbClr val="00B0F0"/>
                </a:solidFill>
                <a:latin typeface="+mj-lt"/>
              </a:rPr>
              <a:t>- Trẻ biết trả lời câu hỏi của cô.</a:t>
            </a:r>
          </a:p>
          <a:p>
            <a:r>
              <a:rPr lang="vi-VN" sz="2400" b="1" dirty="0">
                <a:solidFill>
                  <a:srgbClr val="00B0F0"/>
                </a:solidFill>
                <a:latin typeface="+mj-lt"/>
              </a:rPr>
              <a:t>3. Giáo dục:</a:t>
            </a:r>
            <a:endParaRPr lang="vi-VN" sz="2400" dirty="0">
              <a:solidFill>
                <a:srgbClr val="00B0F0"/>
              </a:solidFill>
              <a:latin typeface="+mj-lt"/>
            </a:endParaRPr>
          </a:p>
          <a:p>
            <a:r>
              <a:rPr lang="vi-VN" sz="2400" dirty="0">
                <a:solidFill>
                  <a:srgbClr val="00B0F0"/>
                </a:solidFill>
                <a:latin typeface="+mj-lt"/>
              </a:rPr>
              <a:t>- Trẻ hứng thú nghe cô đọc thơ.</a:t>
            </a:r>
          </a:p>
          <a:p>
            <a:r>
              <a:rPr lang="vi-VN" sz="2400" dirty="0">
                <a:solidFill>
                  <a:srgbClr val="00B0F0"/>
                </a:solidFill>
                <a:latin typeface="+mj-lt"/>
              </a:rPr>
              <a:t>- Giáo dục trẻ bảo vệ nguồn nước, giữ gìn môi trường sạch sẽ, yêu thiên nhiên.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7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1"/>
            <a:ext cx="10515600" cy="88827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Cho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7" name="66264658187806093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6042"/>
            <a:ext cx="12192000" cy="6139543"/>
          </a:xfrm>
        </p:spPr>
      </p:pic>
    </p:spTree>
    <p:extLst>
      <p:ext uri="{BB962C8B-B14F-4D97-AF65-F5344CB8AC3E}">
        <p14:creationId xmlns:p14="http://schemas.microsoft.com/office/powerpoint/2010/main" val="1844753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910" y="1273497"/>
            <a:ext cx="8266611" cy="83665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pháp, hình thức tổ chức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0155"/>
            <a:ext cx="10515600" cy="1582614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1600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"/>
            <a:ext cx="11049000" cy="63726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7005709" y="0"/>
            <a:ext cx="3348111" cy="225083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7623" y="1026942"/>
            <a:ext cx="3221501" cy="1702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tí tách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trước hạt sau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xô đẩy nhau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lần lượt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8124" y="2926079"/>
            <a:ext cx="3376246" cy="17162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vẽ trên sân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dàn trên lá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trắng xóa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Bong bóng phập phồng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995225" y="4994029"/>
            <a:ext cx="3263705" cy="1674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nâng cánh hoa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gọi chổi biếc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rửa sạch bụi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em lau nhà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79764" y="5036233"/>
            <a:ext cx="2982351" cy="16318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rơi, mưa rơi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bạn tôi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nốt nhạc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hát thành lời…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58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</p:spPr>
      </p:pic>
    </p:spTree>
    <p:extLst>
      <p:ext uri="{BB962C8B-B14F-4D97-AF65-F5344CB8AC3E}">
        <p14:creationId xmlns:p14="http://schemas.microsoft.com/office/powerpoint/2010/main" val="205929769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24697564795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087992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503"/>
            <a:ext cx="10515600" cy="497024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646"/>
            <a:ext cx="12192000" cy="6100354"/>
          </a:xfrm>
        </p:spPr>
      </p:pic>
    </p:spTree>
    <p:extLst>
      <p:ext uri="{BB962C8B-B14F-4D97-AF65-F5344CB8AC3E}">
        <p14:creationId xmlns:p14="http://schemas.microsoft.com/office/powerpoint/2010/main" val="14037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3771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770"/>
            <a:ext cx="12192000" cy="6074229"/>
          </a:xfrm>
        </p:spPr>
      </p:pic>
    </p:spTree>
    <p:extLst>
      <p:ext uri="{BB962C8B-B14F-4D97-AF65-F5344CB8AC3E}">
        <p14:creationId xmlns:p14="http://schemas.microsoft.com/office/powerpoint/2010/main" val="80158453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433</Words>
  <Application>Microsoft Office PowerPoint</Application>
  <PresentationFormat>Widescreen</PresentationFormat>
  <Paragraphs>58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UBND PHƯỜNG VIỆT HƯNG TRƯỜNG MẦM NON THƯỢNG THANH </vt:lpstr>
      <vt:lpstr>PowerPoint Presentation</vt:lpstr>
      <vt:lpstr>I. Ổn định: Hát “ Cho tôi đi làm mưa với”</vt:lpstr>
      <vt:lpstr>II. Phương pháp, hình thức tổ chức</vt:lpstr>
      <vt:lpstr>PowerPoint Presentation</vt:lpstr>
      <vt:lpstr> Cô đọc thơ lần 2: Thơ “Mưa”</vt:lpstr>
      <vt:lpstr>PowerPoint Presentation</vt:lpstr>
      <vt:lpstr>Đàm thoại – Giảng giải – Giải thích</vt:lpstr>
      <vt:lpstr>Trong bài thơ nói về hiện tượng gì?</vt:lpstr>
      <vt:lpstr>Mưa rơi như nào ?</vt:lpstr>
      <vt:lpstr>Mưa rơi xuống đâu?</vt:lpstr>
      <vt:lpstr>Hạt mưa có màu sắc như thế nào?</vt:lpstr>
      <vt:lpstr>Hạt mưa đã tạo thành cái gì?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Bui Anh Van</cp:lastModifiedBy>
  <cp:revision>17</cp:revision>
  <dcterms:created xsi:type="dcterms:W3CDTF">2023-04-08T01:01:54Z</dcterms:created>
  <dcterms:modified xsi:type="dcterms:W3CDTF">2026-04-30T13:21:39Z</dcterms:modified>
</cp:coreProperties>
</file>