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5"/>
            <a:ext cx="9164887" cy="6869903"/>
          </a:xfrm>
          <a:prstGeom prst="rect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447800" y="134213"/>
            <a:ext cx="603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</a:t>
            </a: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DÂN PHƯỜNG VIỆT HƯNG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</a:t>
            </a:r>
            <a:r>
              <a:rPr lang="vi-VN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NON </a:t>
            </a: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THƯỢNG THANH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298161" y="2600038"/>
            <a:ext cx="4648200" cy="36078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r>
              <a:rPr lang="en-US" sz="28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Thơ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2959" y="3085672"/>
            <a:ext cx="5247888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 viên</a:t>
            </a:r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Phạm Thị Khoa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Nguyễn Thị Thanh Giang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 Lê Thị Tuyết Mai</a:t>
            </a:r>
            <a:endParaRPr lang="vi-V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8313" y="6474837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alt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:2025-2026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15B23-7A66-0452-1A91-0EE4401F6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22" y="854823"/>
            <a:ext cx="992981" cy="885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9447B-1E1E-6913-1809-32F11BD720DE}"/>
              </a:ext>
            </a:extLst>
          </p:cNvPr>
          <p:cNvSpPr txBox="1"/>
          <p:nvPr/>
        </p:nvSpPr>
        <p:spPr>
          <a:xfrm>
            <a:off x="1447800" y="1845636"/>
            <a:ext cx="74676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LĨNH VỰC PHÁT TRIỂN NGÔN NGỮ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2701878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37" y="0"/>
            <a:ext cx="917043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3077582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052735" y="38722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257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Anh Van</cp:lastModifiedBy>
  <cp:revision>24</cp:revision>
  <dcterms:created xsi:type="dcterms:W3CDTF">2017-03-10T07:45:13Z</dcterms:created>
  <dcterms:modified xsi:type="dcterms:W3CDTF">2026-04-05T10:56:03Z</dcterms:modified>
</cp:coreProperties>
</file>