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Paytone One" charset="1" panose="00000500000000000000"/>
      <p:regular r:id="rId12"/>
    </p:embeddedFont>
    <p:embeddedFont>
      <p:font typeface="Muli Semi-Bold" charset="1" panose="000007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svg" Type="http://schemas.openxmlformats.org/officeDocument/2006/relationships/image"/><Relationship Id="rId12" Target="../media/image22.png" Type="http://schemas.openxmlformats.org/officeDocument/2006/relationships/image"/><Relationship Id="rId13" Target="../media/image23.png" Type="http://schemas.openxmlformats.org/officeDocument/2006/relationships/image"/><Relationship Id="rId14" Target="../media/image24.png" Type="http://schemas.openxmlformats.org/officeDocument/2006/relationships/image"/><Relationship Id="rId15" Target="../media/image25.png" Type="http://schemas.openxmlformats.org/officeDocument/2006/relationships/image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7.png" Type="http://schemas.openxmlformats.org/officeDocument/2006/relationships/image"/><Relationship Id="rId8" Target="../media/image18.pn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5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144000" y="6815128"/>
            <a:ext cx="553476" cy="549451"/>
          </a:xfrm>
          <a:custGeom>
            <a:avLst/>
            <a:gdLst/>
            <a:ahLst/>
            <a:cxnLst/>
            <a:rect r="r" b="b" t="t" l="l"/>
            <a:pathLst>
              <a:path h="549451" w="553476">
                <a:moveTo>
                  <a:pt x="0" y="0"/>
                </a:moveTo>
                <a:lnTo>
                  <a:pt x="553476" y="0"/>
                </a:lnTo>
                <a:lnTo>
                  <a:pt x="553476" y="549451"/>
                </a:lnTo>
                <a:lnTo>
                  <a:pt x="0" y="5494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467475">
            <a:off x="-1191525" y="6463489"/>
            <a:ext cx="8951719" cy="4749892"/>
          </a:xfrm>
          <a:custGeom>
            <a:avLst/>
            <a:gdLst/>
            <a:ahLst/>
            <a:cxnLst/>
            <a:rect r="r" b="b" t="t" l="l"/>
            <a:pathLst>
              <a:path h="4749892" w="8951719">
                <a:moveTo>
                  <a:pt x="0" y="0"/>
                </a:moveTo>
                <a:lnTo>
                  <a:pt x="8951719" y="0"/>
                </a:lnTo>
                <a:lnTo>
                  <a:pt x="8951719" y="4749891"/>
                </a:lnTo>
                <a:lnTo>
                  <a:pt x="0" y="47498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740778">
            <a:off x="2384007" y="8085943"/>
            <a:ext cx="2138864" cy="1504983"/>
          </a:xfrm>
          <a:custGeom>
            <a:avLst/>
            <a:gdLst/>
            <a:ahLst/>
            <a:cxnLst/>
            <a:rect r="r" b="b" t="t" l="l"/>
            <a:pathLst>
              <a:path h="1504983" w="2138864">
                <a:moveTo>
                  <a:pt x="0" y="0"/>
                </a:moveTo>
                <a:lnTo>
                  <a:pt x="2138864" y="0"/>
                </a:lnTo>
                <a:lnTo>
                  <a:pt x="2138864" y="1504983"/>
                </a:lnTo>
                <a:lnTo>
                  <a:pt x="0" y="15049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776962" y="2290724"/>
            <a:ext cx="5915279" cy="7511465"/>
          </a:xfrm>
          <a:custGeom>
            <a:avLst/>
            <a:gdLst/>
            <a:ahLst/>
            <a:cxnLst/>
            <a:rect r="r" b="b" t="t" l="l"/>
            <a:pathLst>
              <a:path h="7511465" w="5915279">
                <a:moveTo>
                  <a:pt x="0" y="0"/>
                </a:moveTo>
                <a:lnTo>
                  <a:pt x="5915279" y="0"/>
                </a:lnTo>
                <a:lnTo>
                  <a:pt x="5915279" y="7511465"/>
                </a:lnTo>
                <a:lnTo>
                  <a:pt x="0" y="75114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91503" y="2534359"/>
            <a:ext cx="11385459" cy="2829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50"/>
              </a:lnSpc>
            </a:pPr>
            <a:r>
              <a:rPr lang="en-US" sz="8721">
                <a:solidFill>
                  <a:srgbClr val="257EF2"/>
                </a:solidFill>
                <a:latin typeface="Paytone One"/>
                <a:ea typeface="Paytone One"/>
                <a:cs typeface="Paytone One"/>
                <a:sym typeface="Paytone One"/>
              </a:rPr>
              <a:t>THIẾT KẾ </a:t>
            </a:r>
          </a:p>
          <a:p>
            <a:pPr algn="ctr">
              <a:lnSpc>
                <a:spcPts val="11250"/>
              </a:lnSpc>
            </a:pPr>
            <a:r>
              <a:rPr lang="en-US" sz="8721">
                <a:solidFill>
                  <a:srgbClr val="F88A39"/>
                </a:solidFill>
                <a:latin typeface="Paytone One"/>
                <a:ea typeface="Paytone One"/>
                <a:cs typeface="Paytone One"/>
                <a:sym typeface="Paytone One"/>
              </a:rPr>
              <a:t>TRANG PHỤC ÁO DÀI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5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70853" y="1950864"/>
            <a:ext cx="5523320" cy="7668902"/>
          </a:xfrm>
          <a:custGeom>
            <a:avLst/>
            <a:gdLst/>
            <a:ahLst/>
            <a:cxnLst/>
            <a:rect r="r" b="b" t="t" l="l"/>
            <a:pathLst>
              <a:path h="7668902" w="5523320">
                <a:moveTo>
                  <a:pt x="0" y="0"/>
                </a:moveTo>
                <a:lnTo>
                  <a:pt x="5523319" y="0"/>
                </a:lnTo>
                <a:lnTo>
                  <a:pt x="5523319" y="7668902"/>
                </a:lnTo>
                <a:lnTo>
                  <a:pt x="0" y="76689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657" t="0" r="-21188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113540" y="2097126"/>
            <a:ext cx="4515882" cy="7829458"/>
          </a:xfrm>
          <a:custGeom>
            <a:avLst/>
            <a:gdLst/>
            <a:ahLst/>
            <a:cxnLst/>
            <a:rect r="r" b="b" t="t" l="l"/>
            <a:pathLst>
              <a:path h="7829458" w="4515882">
                <a:moveTo>
                  <a:pt x="0" y="0"/>
                </a:moveTo>
                <a:lnTo>
                  <a:pt x="4515883" y="0"/>
                </a:lnTo>
                <a:lnTo>
                  <a:pt x="4515883" y="7829458"/>
                </a:lnTo>
                <a:lnTo>
                  <a:pt x="0" y="78294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621" t="0" r="-8643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973058" y="1038225"/>
            <a:ext cx="12341883" cy="912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34"/>
              </a:lnSpc>
            </a:pPr>
            <a:r>
              <a:rPr lang="en-US" sz="6112">
                <a:solidFill>
                  <a:srgbClr val="F88A39"/>
                </a:solidFill>
                <a:latin typeface="Paytone One"/>
                <a:ea typeface="Paytone One"/>
                <a:cs typeface="Paytone One"/>
                <a:sym typeface="Paytone One"/>
              </a:rPr>
              <a:t>Quan sát áo dài Việt Nam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C3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139561" y="1476751"/>
            <a:ext cx="13323628" cy="8810249"/>
          </a:xfrm>
          <a:custGeom>
            <a:avLst/>
            <a:gdLst/>
            <a:ahLst/>
            <a:cxnLst/>
            <a:rect r="r" b="b" t="t" l="l"/>
            <a:pathLst>
              <a:path h="8810249" w="13323628">
                <a:moveTo>
                  <a:pt x="0" y="0"/>
                </a:moveTo>
                <a:lnTo>
                  <a:pt x="13323629" y="0"/>
                </a:lnTo>
                <a:lnTo>
                  <a:pt x="13323629" y="8810249"/>
                </a:lnTo>
                <a:lnTo>
                  <a:pt x="0" y="8810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72471" y="923925"/>
            <a:ext cx="6575441" cy="1921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09"/>
              </a:lnSpc>
            </a:pPr>
            <a:r>
              <a:rPr lang="en-US" sz="5546">
                <a:solidFill>
                  <a:srgbClr val="3B4848"/>
                </a:solidFill>
                <a:latin typeface="Paytone One"/>
                <a:ea typeface="Paytone One"/>
                <a:cs typeface="Paytone One"/>
                <a:sym typeface="Paytone One"/>
              </a:rPr>
              <a:t>Trẻ lên ý tưởng và thảo luận nhóm: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5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548035"/>
            <a:ext cx="5405010" cy="3876839"/>
            <a:chOff x="0" y="0"/>
            <a:chExt cx="7206680" cy="516911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206680" cy="4333016"/>
            </a:xfrm>
            <a:custGeom>
              <a:avLst/>
              <a:gdLst/>
              <a:ahLst/>
              <a:cxnLst/>
              <a:rect r="r" b="b" t="t" l="l"/>
              <a:pathLst>
                <a:path h="4333016" w="7206680">
                  <a:moveTo>
                    <a:pt x="0" y="0"/>
                  </a:moveTo>
                  <a:lnTo>
                    <a:pt x="7206680" y="0"/>
                  </a:lnTo>
                  <a:lnTo>
                    <a:pt x="7206680" y="4333016"/>
                  </a:lnTo>
                  <a:lnTo>
                    <a:pt x="0" y="4333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22004" y="1597114"/>
              <a:ext cx="4762673" cy="3572004"/>
            </a:xfrm>
            <a:custGeom>
              <a:avLst/>
              <a:gdLst/>
              <a:ahLst/>
              <a:cxnLst/>
              <a:rect r="r" b="b" t="t" l="l"/>
              <a:pathLst>
                <a:path h="3572004" w="4762673">
                  <a:moveTo>
                    <a:pt x="0" y="0"/>
                  </a:moveTo>
                  <a:lnTo>
                    <a:pt x="4762672" y="0"/>
                  </a:lnTo>
                  <a:lnTo>
                    <a:pt x="4762672" y="3572004"/>
                  </a:lnTo>
                  <a:lnTo>
                    <a:pt x="0" y="3572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1538746" y="1852923"/>
            <a:ext cx="4310589" cy="3267062"/>
            <a:chOff x="0" y="0"/>
            <a:chExt cx="5747452" cy="435608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67201" cy="4356082"/>
            </a:xfrm>
            <a:custGeom>
              <a:avLst/>
              <a:gdLst/>
              <a:ahLst/>
              <a:cxnLst/>
              <a:rect r="r" b="b" t="t" l="l"/>
              <a:pathLst>
                <a:path h="4356082" w="2267201">
                  <a:moveTo>
                    <a:pt x="0" y="0"/>
                  </a:moveTo>
                  <a:lnTo>
                    <a:pt x="2267201" y="0"/>
                  </a:lnTo>
                  <a:lnTo>
                    <a:pt x="2267201" y="4356082"/>
                  </a:lnTo>
                  <a:lnTo>
                    <a:pt x="0" y="4356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45591" y="852368"/>
              <a:ext cx="2667575" cy="3464383"/>
            </a:xfrm>
            <a:custGeom>
              <a:avLst/>
              <a:gdLst/>
              <a:ahLst/>
              <a:cxnLst/>
              <a:rect r="r" b="b" t="t" l="l"/>
              <a:pathLst>
                <a:path h="3464383" w="2667575">
                  <a:moveTo>
                    <a:pt x="0" y="0"/>
                  </a:moveTo>
                  <a:lnTo>
                    <a:pt x="2667575" y="0"/>
                  </a:lnTo>
                  <a:lnTo>
                    <a:pt x="2667575" y="3464383"/>
                  </a:lnTo>
                  <a:lnTo>
                    <a:pt x="0" y="3464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678880" y="1341210"/>
              <a:ext cx="3068572" cy="3014872"/>
            </a:xfrm>
            <a:custGeom>
              <a:avLst/>
              <a:gdLst/>
              <a:ahLst/>
              <a:cxnLst/>
              <a:rect r="r" b="b" t="t" l="l"/>
              <a:pathLst>
                <a:path h="3014872" w="3068572">
                  <a:moveTo>
                    <a:pt x="0" y="0"/>
                  </a:moveTo>
                  <a:lnTo>
                    <a:pt x="3068572" y="0"/>
                  </a:lnTo>
                  <a:lnTo>
                    <a:pt x="3068572" y="3014872"/>
                  </a:lnTo>
                  <a:lnTo>
                    <a:pt x="0" y="3014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3924400" y="6359272"/>
            <a:ext cx="4480563" cy="3324951"/>
          </a:xfrm>
          <a:custGeom>
            <a:avLst/>
            <a:gdLst/>
            <a:ahLst/>
            <a:cxnLst/>
            <a:rect r="r" b="b" t="t" l="l"/>
            <a:pathLst>
              <a:path h="3324951" w="4480563">
                <a:moveTo>
                  <a:pt x="0" y="0"/>
                </a:moveTo>
                <a:lnTo>
                  <a:pt x="4480563" y="0"/>
                </a:lnTo>
                <a:lnTo>
                  <a:pt x="4480563" y="3324951"/>
                </a:lnTo>
                <a:lnTo>
                  <a:pt x="0" y="332495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9371718" y="6467228"/>
            <a:ext cx="3957741" cy="3216996"/>
            <a:chOff x="0" y="0"/>
            <a:chExt cx="5276988" cy="428932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526432" cy="3678156"/>
            </a:xfrm>
            <a:custGeom>
              <a:avLst/>
              <a:gdLst/>
              <a:ahLst/>
              <a:cxnLst/>
              <a:rect r="r" b="b" t="t" l="l"/>
              <a:pathLst>
                <a:path h="3678156" w="3526432">
                  <a:moveTo>
                    <a:pt x="0" y="0"/>
                  </a:moveTo>
                  <a:lnTo>
                    <a:pt x="3526432" y="0"/>
                  </a:lnTo>
                  <a:lnTo>
                    <a:pt x="3526432" y="3678156"/>
                  </a:lnTo>
                  <a:lnTo>
                    <a:pt x="0" y="3678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2904086" y="402049"/>
              <a:ext cx="1901230" cy="3340819"/>
            </a:xfrm>
            <a:custGeom>
              <a:avLst/>
              <a:gdLst/>
              <a:ahLst/>
              <a:cxnLst/>
              <a:rect r="r" b="b" t="t" l="l"/>
              <a:pathLst>
                <a:path h="3340819" w="1901230">
                  <a:moveTo>
                    <a:pt x="0" y="0"/>
                  </a:moveTo>
                  <a:lnTo>
                    <a:pt x="1901229" y="0"/>
                  </a:lnTo>
                  <a:lnTo>
                    <a:pt x="1901229" y="3340818"/>
                  </a:lnTo>
                  <a:lnTo>
                    <a:pt x="0" y="33408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19075" y="1227907"/>
              <a:ext cx="2685011" cy="2514960"/>
            </a:xfrm>
            <a:custGeom>
              <a:avLst/>
              <a:gdLst/>
              <a:ahLst/>
              <a:cxnLst/>
              <a:rect r="r" b="b" t="t" l="l"/>
              <a:pathLst>
                <a:path h="2514960" w="2685011">
                  <a:moveTo>
                    <a:pt x="0" y="0"/>
                  </a:moveTo>
                  <a:lnTo>
                    <a:pt x="2685011" y="0"/>
                  </a:lnTo>
                  <a:lnTo>
                    <a:pt x="2685011" y="2514960"/>
                  </a:lnTo>
                  <a:lnTo>
                    <a:pt x="0" y="2514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4333642" y="1839078"/>
              <a:ext cx="943346" cy="2450249"/>
            </a:xfrm>
            <a:custGeom>
              <a:avLst/>
              <a:gdLst/>
              <a:ahLst/>
              <a:cxnLst/>
              <a:rect r="r" b="b" t="t" l="l"/>
              <a:pathLst>
                <a:path h="2450249" w="943346">
                  <a:moveTo>
                    <a:pt x="0" y="0"/>
                  </a:moveTo>
                  <a:lnTo>
                    <a:pt x="943346" y="0"/>
                  </a:lnTo>
                  <a:lnTo>
                    <a:pt x="943346" y="2450250"/>
                  </a:lnTo>
                  <a:lnTo>
                    <a:pt x="0" y="2450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991137" y="2281432"/>
              <a:ext cx="1342506" cy="1807074"/>
            </a:xfrm>
            <a:custGeom>
              <a:avLst/>
              <a:gdLst/>
              <a:ahLst/>
              <a:cxnLst/>
              <a:rect r="r" b="b" t="t" l="l"/>
              <a:pathLst>
                <a:path h="1807074" w="1342506">
                  <a:moveTo>
                    <a:pt x="0" y="0"/>
                  </a:moveTo>
                  <a:lnTo>
                    <a:pt x="1342505" y="0"/>
                  </a:lnTo>
                  <a:lnTo>
                    <a:pt x="1342505" y="1807074"/>
                  </a:lnTo>
                  <a:lnTo>
                    <a:pt x="0" y="1807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763216" y="2080611"/>
              <a:ext cx="1395172" cy="2208716"/>
            </a:xfrm>
            <a:custGeom>
              <a:avLst/>
              <a:gdLst/>
              <a:ahLst/>
              <a:cxnLst/>
              <a:rect r="r" b="b" t="t" l="l"/>
              <a:pathLst>
                <a:path h="2208716" w="1395172">
                  <a:moveTo>
                    <a:pt x="0" y="0"/>
                  </a:moveTo>
                  <a:lnTo>
                    <a:pt x="1395173" y="0"/>
                  </a:lnTo>
                  <a:lnTo>
                    <a:pt x="1395173" y="2208717"/>
                  </a:lnTo>
                  <a:lnTo>
                    <a:pt x="0" y="22087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0" r="0" b="0"/>
              </a:stretch>
            </a:blip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7537384" y="775404"/>
            <a:ext cx="4001362" cy="969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31"/>
              </a:lnSpc>
            </a:pPr>
            <a:r>
              <a:rPr lang="en-US" sz="6359">
                <a:solidFill>
                  <a:srgbClr val="F88A39"/>
                </a:solidFill>
                <a:latin typeface="Paytone One"/>
                <a:ea typeface="Paytone One"/>
                <a:cs typeface="Paytone One"/>
                <a:sym typeface="Paytone One"/>
              </a:rPr>
              <a:t>Chuẩn bị: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847173" y="7278408"/>
            <a:ext cx="3106239" cy="629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94"/>
              </a:lnSpc>
            </a:pPr>
            <a:r>
              <a:rPr lang="en-US" sz="4162">
                <a:solidFill>
                  <a:srgbClr val="F88A39"/>
                </a:solidFill>
                <a:latin typeface="Paytone One"/>
                <a:ea typeface="Paytone One"/>
                <a:cs typeface="Paytone One"/>
                <a:sym typeface="Paytone One"/>
              </a:rPr>
              <a:t>Màu nước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538065" y="5393686"/>
            <a:ext cx="8079166" cy="629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94"/>
              </a:lnSpc>
            </a:pPr>
            <a:r>
              <a:rPr lang="en-US" sz="4162">
                <a:solidFill>
                  <a:srgbClr val="F88A39"/>
                </a:solidFill>
                <a:latin typeface="Paytone One"/>
                <a:ea typeface="Paytone One"/>
                <a:cs typeface="Paytone One"/>
                <a:sym typeface="Paytone One"/>
              </a:rPr>
              <a:t>Keo, kéo, băng dính 2 mặt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58833" y="5577273"/>
            <a:ext cx="6884689" cy="629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94"/>
              </a:lnSpc>
            </a:pPr>
            <a:r>
              <a:rPr lang="en-US" sz="4162">
                <a:solidFill>
                  <a:srgbClr val="F88A39"/>
                </a:solidFill>
                <a:latin typeface="Paytone One"/>
                <a:ea typeface="Paytone One"/>
                <a:cs typeface="Paytone One"/>
                <a:sym typeface="Paytone One"/>
              </a:rPr>
              <a:t>Giấy màu, giấy bìa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694040" y="7392149"/>
            <a:ext cx="4154454" cy="629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94"/>
              </a:lnSpc>
            </a:pPr>
            <a:r>
              <a:rPr lang="en-US" sz="4162">
                <a:solidFill>
                  <a:srgbClr val="F88A39"/>
                </a:solidFill>
                <a:latin typeface="Paytone One"/>
                <a:ea typeface="Paytone One"/>
                <a:cs typeface="Paytone One"/>
                <a:sym typeface="Paytone One"/>
              </a:rPr>
              <a:t>Nơ, kim tuyến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5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95968" y="287111"/>
            <a:ext cx="17496064" cy="9712779"/>
            <a:chOff x="0" y="0"/>
            <a:chExt cx="5918422" cy="328555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18422" cy="3285557"/>
            </a:xfrm>
            <a:custGeom>
              <a:avLst/>
              <a:gdLst/>
              <a:ahLst/>
              <a:cxnLst/>
              <a:rect r="r" b="b" t="t" l="l"/>
              <a:pathLst>
                <a:path h="3285557" w="5918422">
                  <a:moveTo>
                    <a:pt x="5793962" y="3285557"/>
                  </a:moveTo>
                  <a:lnTo>
                    <a:pt x="124460" y="3285557"/>
                  </a:lnTo>
                  <a:cubicBezTo>
                    <a:pt x="55880" y="3285557"/>
                    <a:pt x="0" y="3229677"/>
                    <a:pt x="0" y="31610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3962" y="0"/>
                  </a:lnTo>
                  <a:cubicBezTo>
                    <a:pt x="5862542" y="0"/>
                    <a:pt x="5918422" y="55880"/>
                    <a:pt x="5918422" y="124460"/>
                  </a:cubicBezTo>
                  <a:lnTo>
                    <a:pt x="5918422" y="3161097"/>
                  </a:lnTo>
                  <a:cubicBezTo>
                    <a:pt x="5918422" y="3229677"/>
                    <a:pt x="5862542" y="3285557"/>
                    <a:pt x="5793962" y="3285557"/>
                  </a:cubicBezTo>
                  <a:close/>
                </a:path>
              </a:pathLst>
            </a:custGeom>
            <a:solidFill>
              <a:srgbClr val="52B7D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819523" y="610346"/>
            <a:ext cx="16648954" cy="418354"/>
            <a:chOff x="0" y="0"/>
            <a:chExt cx="22198606" cy="557806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557806" cy="557806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CF5EB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21640800" y="0"/>
              <a:ext cx="557806" cy="557806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CF5EB"/>
              </a:solidFill>
            </p:spPr>
          </p:sp>
        </p:grpSp>
      </p:grpSp>
      <p:grpSp>
        <p:nvGrpSpPr>
          <p:cNvPr name="Group 9" id="9"/>
          <p:cNvGrpSpPr/>
          <p:nvPr/>
        </p:nvGrpSpPr>
        <p:grpSpPr>
          <a:xfrm rot="0">
            <a:off x="819523" y="9258300"/>
            <a:ext cx="16648954" cy="418354"/>
            <a:chOff x="0" y="0"/>
            <a:chExt cx="22198606" cy="557806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557806" cy="557806"/>
              <a:chOff x="0" y="0"/>
              <a:chExt cx="6350000" cy="63500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CF5EB"/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21640800" y="0"/>
              <a:ext cx="557806" cy="557806"/>
              <a:chOff x="0" y="0"/>
              <a:chExt cx="6350000" cy="63500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CF5EB"/>
              </a:solidFill>
            </p:spPr>
          </p:sp>
        </p:grpSp>
      </p:grpSp>
      <p:sp>
        <p:nvSpPr>
          <p:cNvPr name="Freeform 14" id="14"/>
          <p:cNvSpPr/>
          <p:nvPr/>
        </p:nvSpPr>
        <p:spPr>
          <a:xfrm flipH="false" flipV="false" rot="0">
            <a:off x="1590606" y="3013000"/>
            <a:ext cx="15106787" cy="6986889"/>
          </a:xfrm>
          <a:custGeom>
            <a:avLst/>
            <a:gdLst/>
            <a:ahLst/>
            <a:cxnLst/>
            <a:rect r="r" b="b" t="t" l="l"/>
            <a:pathLst>
              <a:path h="6986889" w="15106787">
                <a:moveTo>
                  <a:pt x="0" y="0"/>
                </a:moveTo>
                <a:lnTo>
                  <a:pt x="15106788" y="0"/>
                </a:lnTo>
                <a:lnTo>
                  <a:pt x="15106788" y="6986889"/>
                </a:lnTo>
                <a:lnTo>
                  <a:pt x="0" y="69868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28700" y="1028700"/>
            <a:ext cx="16230600" cy="100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>
                <a:solidFill>
                  <a:srgbClr val="FCF5EB"/>
                </a:solidFill>
                <a:latin typeface="Paytone One"/>
                <a:ea typeface="Paytone One"/>
                <a:cs typeface="Paytone One"/>
                <a:sym typeface="Paytone One"/>
              </a:rPr>
              <a:t>Trẻ thực hiện: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5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144483" y="3454624"/>
            <a:ext cx="11805245" cy="23016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81"/>
              </a:lnSpc>
            </a:pPr>
            <a:r>
              <a:rPr lang="en-US" sz="6774">
                <a:solidFill>
                  <a:srgbClr val="257EF2"/>
                </a:solidFill>
                <a:latin typeface="Paytone One"/>
                <a:ea typeface="Paytone One"/>
                <a:cs typeface="Paytone One"/>
                <a:sym typeface="Paytone One"/>
              </a:rPr>
              <a:t>HẸN GẶP LẠI CÁC BÉ Ở CÁC HOẠT ĐỘNG TIẾP THEO!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3553923" y="759388"/>
            <a:ext cx="5010674" cy="2869750"/>
          </a:xfrm>
          <a:custGeom>
            <a:avLst/>
            <a:gdLst/>
            <a:ahLst/>
            <a:cxnLst/>
            <a:rect r="r" b="b" t="t" l="l"/>
            <a:pathLst>
              <a:path h="2869750" w="5010674">
                <a:moveTo>
                  <a:pt x="0" y="0"/>
                </a:moveTo>
                <a:lnTo>
                  <a:pt x="5010675" y="0"/>
                </a:lnTo>
                <a:lnTo>
                  <a:pt x="5010675" y="2869750"/>
                </a:lnTo>
                <a:lnTo>
                  <a:pt x="0" y="2869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5147817" y="1359270"/>
            <a:ext cx="2629196" cy="850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true">
                <a:solidFill>
                  <a:srgbClr val="3B4848"/>
                </a:solidFill>
                <a:latin typeface="Muli Semi-Bold"/>
                <a:ea typeface="Muli Semi-Bold"/>
                <a:cs typeface="Muli Semi-Bold"/>
                <a:sym typeface="Muli Semi-Bold"/>
              </a:rPr>
              <a:t>Chúc vui và</a:t>
            </a:r>
          </a:p>
          <a:p>
            <a:pPr algn="ctr">
              <a:lnSpc>
                <a:spcPts val="3499"/>
              </a:lnSpc>
            </a:pPr>
            <a:r>
              <a:rPr lang="en-US" sz="2499" b="true">
                <a:solidFill>
                  <a:srgbClr val="3B4848"/>
                </a:solidFill>
                <a:latin typeface="Muli Semi-Bold"/>
                <a:ea typeface="Muli Semi-Bold"/>
                <a:cs typeface="Muli Semi-Bold"/>
                <a:sym typeface="Muli Semi-Bold"/>
              </a:rPr>
              <a:t>chúc may mắn!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5268803" y="7065914"/>
            <a:ext cx="7315200" cy="3881535"/>
          </a:xfrm>
          <a:custGeom>
            <a:avLst/>
            <a:gdLst/>
            <a:ahLst/>
            <a:cxnLst/>
            <a:rect r="r" b="b" t="t" l="l"/>
            <a:pathLst>
              <a:path h="3881535" w="7315200">
                <a:moveTo>
                  <a:pt x="0" y="0"/>
                </a:moveTo>
                <a:lnTo>
                  <a:pt x="7315200" y="0"/>
                </a:lnTo>
                <a:lnTo>
                  <a:pt x="7315200" y="3881535"/>
                </a:lnTo>
                <a:lnTo>
                  <a:pt x="0" y="38815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209997">
            <a:off x="8310567" y="8396329"/>
            <a:ext cx="1738890" cy="1144506"/>
          </a:xfrm>
          <a:custGeom>
            <a:avLst/>
            <a:gdLst/>
            <a:ahLst/>
            <a:cxnLst/>
            <a:rect r="r" b="b" t="t" l="l"/>
            <a:pathLst>
              <a:path h="1144506" w="1738890">
                <a:moveTo>
                  <a:pt x="0" y="0"/>
                </a:moveTo>
                <a:lnTo>
                  <a:pt x="1738889" y="0"/>
                </a:lnTo>
                <a:lnTo>
                  <a:pt x="1738889" y="1144505"/>
                </a:lnTo>
                <a:lnTo>
                  <a:pt x="0" y="11445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878711">
            <a:off x="-992788" y="1721588"/>
            <a:ext cx="3815099" cy="3815099"/>
          </a:xfrm>
          <a:custGeom>
            <a:avLst/>
            <a:gdLst/>
            <a:ahLst/>
            <a:cxnLst/>
            <a:rect r="r" b="b" t="t" l="l"/>
            <a:pathLst>
              <a:path h="3815099" w="3815099">
                <a:moveTo>
                  <a:pt x="0" y="0"/>
                </a:moveTo>
                <a:lnTo>
                  <a:pt x="3815099" y="0"/>
                </a:lnTo>
                <a:lnTo>
                  <a:pt x="3815099" y="3815100"/>
                </a:lnTo>
                <a:lnTo>
                  <a:pt x="0" y="38151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740778">
            <a:off x="178546" y="3111110"/>
            <a:ext cx="1472431" cy="1036056"/>
          </a:xfrm>
          <a:custGeom>
            <a:avLst/>
            <a:gdLst/>
            <a:ahLst/>
            <a:cxnLst/>
            <a:rect r="r" b="b" t="t" l="l"/>
            <a:pathLst>
              <a:path h="1036056" w="1472431">
                <a:moveTo>
                  <a:pt x="0" y="0"/>
                </a:moveTo>
                <a:lnTo>
                  <a:pt x="1472431" y="0"/>
                </a:lnTo>
                <a:lnTo>
                  <a:pt x="1472431" y="1036056"/>
                </a:lnTo>
                <a:lnTo>
                  <a:pt x="0" y="10360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DAGtWP3Abfw</dc:identifier>
  <dcterms:modified xsi:type="dcterms:W3CDTF">2011-08-01T06:04:30Z</dcterms:modified>
  <cp:revision>1</cp:revision>
  <dc:title>3. Thiết kế trang phục áo dài</dc:title>
</cp:coreProperties>
</file>