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Quicksand" panose="020B0604020202020204" charset="0"/>
      <p:regular r:id="rId8"/>
    </p:embeddedFont>
    <p:embeddedFont>
      <p:font typeface="Quicksand Bold" panose="020B0604020202020204" charset="0"/>
      <p:regular r:id="rId9"/>
    </p:embeddedFont>
    <p:embeddedFont>
      <p:font typeface="Rasputin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3515" y="-1200405"/>
            <a:ext cx="22576601" cy="12699338"/>
          </a:xfrm>
          <a:custGeom>
            <a:avLst/>
            <a:gdLst/>
            <a:ahLst/>
            <a:cxnLst/>
            <a:rect l="l" t="t" r="r" b="b"/>
            <a:pathLst>
              <a:path w="22576601" h="12699338">
                <a:moveTo>
                  <a:pt x="0" y="0"/>
                </a:moveTo>
                <a:lnTo>
                  <a:pt x="22576600" y="0"/>
                </a:lnTo>
                <a:lnTo>
                  <a:pt x="22576600" y="12699338"/>
                </a:lnTo>
                <a:lnTo>
                  <a:pt x="0" y="12699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60689" y="3218554"/>
            <a:ext cx="12220930" cy="224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56"/>
              </a:lnSpc>
            </a:pPr>
            <a:r>
              <a:rPr lang="en-US" sz="14920">
                <a:solidFill>
                  <a:srgbClr val="F5AC27"/>
                </a:solidFill>
                <a:latin typeface="Rasputin"/>
                <a:ea typeface="Rasputin"/>
                <a:cs typeface="Rasputin"/>
                <a:sym typeface="Rasputin"/>
              </a:rPr>
              <a:t>Bé làm lì xì</a:t>
            </a:r>
          </a:p>
        </p:txBody>
      </p:sp>
      <p:sp>
        <p:nvSpPr>
          <p:cNvPr id="4" name="Freeform 4"/>
          <p:cNvSpPr/>
          <p:nvPr/>
        </p:nvSpPr>
        <p:spPr>
          <a:xfrm>
            <a:off x="13599815" y="5356253"/>
            <a:ext cx="4865022" cy="5094264"/>
          </a:xfrm>
          <a:custGeom>
            <a:avLst/>
            <a:gdLst/>
            <a:ahLst/>
            <a:cxnLst/>
            <a:rect l="l" t="t" r="r" b="b"/>
            <a:pathLst>
              <a:path w="4865022" h="5094264">
                <a:moveTo>
                  <a:pt x="0" y="0"/>
                </a:moveTo>
                <a:lnTo>
                  <a:pt x="4865022" y="0"/>
                </a:lnTo>
                <a:lnTo>
                  <a:pt x="4865022" y="5094264"/>
                </a:lnTo>
                <a:lnTo>
                  <a:pt x="0" y="5094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80040" y="5356253"/>
            <a:ext cx="4865022" cy="5094264"/>
          </a:xfrm>
          <a:custGeom>
            <a:avLst/>
            <a:gdLst/>
            <a:ahLst/>
            <a:cxnLst/>
            <a:rect l="l" t="t" r="r" b="b"/>
            <a:pathLst>
              <a:path w="4865022" h="5094264">
                <a:moveTo>
                  <a:pt x="4865022" y="0"/>
                </a:moveTo>
                <a:lnTo>
                  <a:pt x="0" y="0"/>
                </a:lnTo>
                <a:lnTo>
                  <a:pt x="0" y="5094264"/>
                </a:lnTo>
                <a:lnTo>
                  <a:pt x="4865022" y="5094264"/>
                </a:lnTo>
                <a:lnTo>
                  <a:pt x="48650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5228053" cy="4326214"/>
          </a:xfrm>
          <a:custGeom>
            <a:avLst/>
            <a:gdLst/>
            <a:ahLst/>
            <a:cxnLst/>
            <a:rect l="l" t="t" r="r" b="b"/>
            <a:pathLst>
              <a:path w="5228053" h="4326214">
                <a:moveTo>
                  <a:pt x="0" y="0"/>
                </a:moveTo>
                <a:lnTo>
                  <a:pt x="5228053" y="0"/>
                </a:lnTo>
                <a:lnTo>
                  <a:pt x="5228053" y="4326214"/>
                </a:lnTo>
                <a:lnTo>
                  <a:pt x="0" y="43262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057981" y="0"/>
            <a:ext cx="5228053" cy="4326214"/>
          </a:xfrm>
          <a:custGeom>
            <a:avLst/>
            <a:gdLst/>
            <a:ahLst/>
            <a:cxnLst/>
            <a:rect l="l" t="t" r="r" b="b"/>
            <a:pathLst>
              <a:path w="5228053" h="4326214">
                <a:moveTo>
                  <a:pt x="5228053" y="0"/>
                </a:moveTo>
                <a:lnTo>
                  <a:pt x="0" y="0"/>
                </a:lnTo>
                <a:lnTo>
                  <a:pt x="0" y="4326214"/>
                </a:lnTo>
                <a:lnTo>
                  <a:pt x="5228053" y="4326214"/>
                </a:lnTo>
                <a:lnTo>
                  <a:pt x="52280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7107557" y="6956317"/>
            <a:ext cx="4072886" cy="0"/>
          </a:xfrm>
          <a:prstGeom prst="line">
            <a:avLst/>
          </a:prstGeom>
          <a:ln w="66675" cap="flat">
            <a:solidFill>
              <a:srgbClr val="F5AC27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228053" cy="4326214"/>
          </a:xfrm>
          <a:custGeom>
            <a:avLst/>
            <a:gdLst/>
            <a:ahLst/>
            <a:cxnLst/>
            <a:rect l="l" t="t" r="r" b="b"/>
            <a:pathLst>
              <a:path w="5228053" h="4326214">
                <a:moveTo>
                  <a:pt x="0" y="0"/>
                </a:moveTo>
                <a:lnTo>
                  <a:pt x="5228053" y="0"/>
                </a:lnTo>
                <a:lnTo>
                  <a:pt x="5228053" y="4326214"/>
                </a:lnTo>
                <a:lnTo>
                  <a:pt x="0" y="4326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057981" y="0"/>
            <a:ext cx="5228053" cy="4326214"/>
          </a:xfrm>
          <a:custGeom>
            <a:avLst/>
            <a:gdLst/>
            <a:ahLst/>
            <a:cxnLst/>
            <a:rect l="l" t="t" r="r" b="b"/>
            <a:pathLst>
              <a:path w="5228053" h="4326214">
                <a:moveTo>
                  <a:pt x="5228053" y="0"/>
                </a:moveTo>
                <a:lnTo>
                  <a:pt x="0" y="0"/>
                </a:lnTo>
                <a:lnTo>
                  <a:pt x="0" y="4326214"/>
                </a:lnTo>
                <a:lnTo>
                  <a:pt x="5228053" y="4326214"/>
                </a:lnTo>
                <a:lnTo>
                  <a:pt x="5228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30131" y="3984063"/>
            <a:ext cx="7225772" cy="6936741"/>
          </a:xfrm>
          <a:custGeom>
            <a:avLst/>
            <a:gdLst/>
            <a:ahLst/>
            <a:cxnLst/>
            <a:rect l="l" t="t" r="r" b="b"/>
            <a:pathLst>
              <a:path w="7225772" h="6936741">
                <a:moveTo>
                  <a:pt x="0" y="0"/>
                </a:moveTo>
                <a:lnTo>
                  <a:pt x="7225772" y="0"/>
                </a:lnTo>
                <a:lnTo>
                  <a:pt x="7225772" y="6936741"/>
                </a:lnTo>
                <a:lnTo>
                  <a:pt x="0" y="6936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6810" y="3540105"/>
            <a:ext cx="2968135" cy="5522112"/>
          </a:xfrm>
          <a:custGeom>
            <a:avLst/>
            <a:gdLst/>
            <a:ahLst/>
            <a:cxnLst/>
            <a:rect l="l" t="t" r="r" b="b"/>
            <a:pathLst>
              <a:path w="2968135" h="5522112">
                <a:moveTo>
                  <a:pt x="0" y="0"/>
                </a:moveTo>
                <a:lnTo>
                  <a:pt x="2968135" y="0"/>
                </a:lnTo>
                <a:lnTo>
                  <a:pt x="2968135" y="5522112"/>
                </a:lnTo>
                <a:lnTo>
                  <a:pt x="0" y="5522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59486" y="3540105"/>
            <a:ext cx="2919817" cy="5522112"/>
          </a:xfrm>
          <a:custGeom>
            <a:avLst/>
            <a:gdLst/>
            <a:ahLst/>
            <a:cxnLst/>
            <a:rect l="l" t="t" r="r" b="b"/>
            <a:pathLst>
              <a:path w="2919817" h="5522112">
                <a:moveTo>
                  <a:pt x="0" y="0"/>
                </a:moveTo>
                <a:lnTo>
                  <a:pt x="2919817" y="0"/>
                </a:lnTo>
                <a:lnTo>
                  <a:pt x="2919817" y="5522112"/>
                </a:lnTo>
                <a:lnTo>
                  <a:pt x="0" y="5522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74010" y="1000125"/>
            <a:ext cx="9876607" cy="253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8129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Bài hát:</a:t>
            </a:r>
          </a:p>
          <a:p>
            <a:pPr algn="ctr">
              <a:lnSpc>
                <a:spcPts val="10079"/>
              </a:lnSpc>
            </a:pPr>
            <a:r>
              <a:rPr lang="en-US" sz="8129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Ngày Tết quê em</a:t>
            </a:r>
          </a:p>
        </p:txBody>
      </p:sp>
      <p:pic>
        <p:nvPicPr>
          <p:cNvPr id="8" name="CHỦ ĐỀ 5- NGÀY TẾT QUÊ EM - ÂM NHẠC LỚP 8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C9F3FC44-8BEA-98C4-957A-D8FB1BCE9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3939" y="1309032"/>
            <a:ext cx="854075" cy="85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228053" cy="4326214"/>
          </a:xfrm>
          <a:custGeom>
            <a:avLst/>
            <a:gdLst/>
            <a:ahLst/>
            <a:cxnLst/>
            <a:rect l="l" t="t" r="r" b="b"/>
            <a:pathLst>
              <a:path w="5228053" h="4326214">
                <a:moveTo>
                  <a:pt x="0" y="0"/>
                </a:moveTo>
                <a:lnTo>
                  <a:pt x="5228053" y="0"/>
                </a:lnTo>
                <a:lnTo>
                  <a:pt x="5228053" y="4326214"/>
                </a:lnTo>
                <a:lnTo>
                  <a:pt x="0" y="4326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057981" y="0"/>
            <a:ext cx="5228053" cy="4326214"/>
          </a:xfrm>
          <a:custGeom>
            <a:avLst/>
            <a:gdLst/>
            <a:ahLst/>
            <a:cxnLst/>
            <a:rect l="l" t="t" r="r" b="b"/>
            <a:pathLst>
              <a:path w="5228053" h="4326214">
                <a:moveTo>
                  <a:pt x="5228053" y="0"/>
                </a:moveTo>
                <a:lnTo>
                  <a:pt x="0" y="0"/>
                </a:lnTo>
                <a:lnTo>
                  <a:pt x="0" y="4326214"/>
                </a:lnTo>
                <a:lnTo>
                  <a:pt x="5228053" y="4326214"/>
                </a:lnTo>
                <a:lnTo>
                  <a:pt x="522805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77850" y="3157625"/>
            <a:ext cx="13732300" cy="6885604"/>
          </a:xfrm>
          <a:custGeom>
            <a:avLst/>
            <a:gdLst/>
            <a:ahLst/>
            <a:cxnLst/>
            <a:rect l="l" t="t" r="r" b="b"/>
            <a:pathLst>
              <a:path w="13732300" h="6885604">
                <a:moveTo>
                  <a:pt x="0" y="0"/>
                </a:moveTo>
                <a:lnTo>
                  <a:pt x="13732300" y="0"/>
                </a:lnTo>
                <a:lnTo>
                  <a:pt x="13732300" y="6885604"/>
                </a:lnTo>
                <a:lnTo>
                  <a:pt x="0" y="6885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004" t="-43619" r="-909" b="-1928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28053" y="1516777"/>
            <a:ext cx="7504443" cy="1254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0"/>
              </a:lnSpc>
            </a:pPr>
            <a:r>
              <a:rPr lang="en-US" sz="7992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 sát mẫu: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7697"/>
            <a:ext cx="4615897" cy="3819654"/>
          </a:xfrm>
          <a:custGeom>
            <a:avLst/>
            <a:gdLst/>
            <a:ahLst/>
            <a:cxnLst/>
            <a:rect l="l" t="t" r="r" b="b"/>
            <a:pathLst>
              <a:path w="4615897" h="3819654">
                <a:moveTo>
                  <a:pt x="0" y="0"/>
                </a:moveTo>
                <a:lnTo>
                  <a:pt x="4615897" y="0"/>
                </a:lnTo>
                <a:lnTo>
                  <a:pt x="4615897" y="3819654"/>
                </a:lnTo>
                <a:lnTo>
                  <a:pt x="0" y="3819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454669" y="17697"/>
            <a:ext cx="4767064" cy="3944745"/>
          </a:xfrm>
          <a:custGeom>
            <a:avLst/>
            <a:gdLst/>
            <a:ahLst/>
            <a:cxnLst/>
            <a:rect l="l" t="t" r="r" b="b"/>
            <a:pathLst>
              <a:path w="4767064" h="3944745">
                <a:moveTo>
                  <a:pt x="4767064" y="0"/>
                </a:moveTo>
                <a:lnTo>
                  <a:pt x="0" y="0"/>
                </a:lnTo>
                <a:lnTo>
                  <a:pt x="0" y="3944745"/>
                </a:lnTo>
                <a:lnTo>
                  <a:pt x="4767064" y="3944745"/>
                </a:lnTo>
                <a:lnTo>
                  <a:pt x="47670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3362" y="2728736"/>
            <a:ext cx="3706700" cy="5589253"/>
          </a:xfrm>
          <a:custGeom>
            <a:avLst/>
            <a:gdLst/>
            <a:ahLst/>
            <a:cxnLst/>
            <a:rect l="l" t="t" r="r" b="b"/>
            <a:pathLst>
              <a:path w="3706700" h="5589253">
                <a:moveTo>
                  <a:pt x="0" y="0"/>
                </a:moveTo>
                <a:lnTo>
                  <a:pt x="3706700" y="0"/>
                </a:lnTo>
                <a:lnTo>
                  <a:pt x="3706700" y="5589253"/>
                </a:lnTo>
                <a:lnTo>
                  <a:pt x="0" y="5589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42" r="-197216" b="-2198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33331" y="809981"/>
            <a:ext cx="8621338" cy="111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71"/>
              </a:lnSpc>
            </a:pPr>
            <a:r>
              <a:rPr lang="en-US" sz="7154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 bước thực hiện: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4539" y="8534195"/>
            <a:ext cx="5504345" cy="1165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6"/>
              </a:lnSpc>
            </a:pPr>
            <a:r>
              <a:rPr lang="en-US" sz="3787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Bước 1: Gấp đôi tờ giấy đỏ tạo hình bao lì xì. </a:t>
            </a:r>
          </a:p>
        </p:txBody>
      </p:sp>
      <p:sp>
        <p:nvSpPr>
          <p:cNvPr id="7" name="Freeform 7"/>
          <p:cNvSpPr/>
          <p:nvPr/>
        </p:nvSpPr>
        <p:spPr>
          <a:xfrm>
            <a:off x="7581667" y="2728736"/>
            <a:ext cx="2907231" cy="5589253"/>
          </a:xfrm>
          <a:custGeom>
            <a:avLst/>
            <a:gdLst/>
            <a:ahLst/>
            <a:cxnLst/>
            <a:rect l="l" t="t" r="r" b="b"/>
            <a:pathLst>
              <a:path w="2907231" h="5589253">
                <a:moveTo>
                  <a:pt x="0" y="0"/>
                </a:moveTo>
                <a:lnTo>
                  <a:pt x="2907231" y="0"/>
                </a:lnTo>
                <a:lnTo>
                  <a:pt x="2907231" y="5589253"/>
                </a:lnTo>
                <a:lnTo>
                  <a:pt x="0" y="5589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805" t="-9342" r="-148142" b="-2198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34165" y="8534195"/>
            <a:ext cx="6219670" cy="1165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6"/>
              </a:lnSpc>
            </a:pPr>
            <a:r>
              <a:rPr lang="en-US" sz="3787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Bước 2: Dán hình hoa mai, mặt cười, đồng xu… lên.</a:t>
            </a:r>
          </a:p>
        </p:txBody>
      </p:sp>
      <p:sp>
        <p:nvSpPr>
          <p:cNvPr id="9" name="Freeform 9"/>
          <p:cNvSpPr/>
          <p:nvPr/>
        </p:nvSpPr>
        <p:spPr>
          <a:xfrm>
            <a:off x="12736798" y="2728736"/>
            <a:ext cx="3706700" cy="5589253"/>
          </a:xfrm>
          <a:custGeom>
            <a:avLst/>
            <a:gdLst/>
            <a:ahLst/>
            <a:cxnLst/>
            <a:rect l="l" t="t" r="r" b="b"/>
            <a:pathLst>
              <a:path w="3706700" h="5589253">
                <a:moveTo>
                  <a:pt x="0" y="0"/>
                </a:moveTo>
                <a:lnTo>
                  <a:pt x="3706700" y="0"/>
                </a:lnTo>
                <a:lnTo>
                  <a:pt x="3706700" y="5589253"/>
                </a:lnTo>
                <a:lnTo>
                  <a:pt x="0" y="5589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113" t="-9342" r="-1102" b="-2198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817673" y="8534195"/>
            <a:ext cx="6219670" cy="1165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6"/>
              </a:lnSpc>
            </a:pPr>
            <a:r>
              <a:rPr lang="en-US" sz="3787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Bước 3: Có thể dùng bút màu tô điểm thêm.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3515" y="-1200405"/>
            <a:ext cx="22576601" cy="12699338"/>
          </a:xfrm>
          <a:custGeom>
            <a:avLst/>
            <a:gdLst/>
            <a:ahLst/>
            <a:cxnLst/>
            <a:rect l="l" t="t" r="r" b="b"/>
            <a:pathLst>
              <a:path w="22576601" h="12699338">
                <a:moveTo>
                  <a:pt x="0" y="0"/>
                </a:moveTo>
                <a:lnTo>
                  <a:pt x="22576600" y="0"/>
                </a:lnTo>
                <a:lnTo>
                  <a:pt x="22576600" y="12699338"/>
                </a:lnTo>
                <a:lnTo>
                  <a:pt x="0" y="12699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228053" cy="4326214"/>
          </a:xfrm>
          <a:custGeom>
            <a:avLst/>
            <a:gdLst/>
            <a:ahLst/>
            <a:cxnLst/>
            <a:rect l="l" t="t" r="r" b="b"/>
            <a:pathLst>
              <a:path w="5228053" h="4326214">
                <a:moveTo>
                  <a:pt x="0" y="0"/>
                </a:moveTo>
                <a:lnTo>
                  <a:pt x="5228053" y="0"/>
                </a:lnTo>
                <a:lnTo>
                  <a:pt x="5228053" y="4326214"/>
                </a:lnTo>
                <a:lnTo>
                  <a:pt x="0" y="4326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057981" y="0"/>
            <a:ext cx="5228053" cy="4326214"/>
          </a:xfrm>
          <a:custGeom>
            <a:avLst/>
            <a:gdLst/>
            <a:ahLst/>
            <a:cxnLst/>
            <a:rect l="l" t="t" r="r" b="b"/>
            <a:pathLst>
              <a:path w="5228053" h="4326214">
                <a:moveTo>
                  <a:pt x="5228053" y="0"/>
                </a:moveTo>
                <a:lnTo>
                  <a:pt x="0" y="0"/>
                </a:lnTo>
                <a:lnTo>
                  <a:pt x="0" y="4326214"/>
                </a:lnTo>
                <a:lnTo>
                  <a:pt x="5228053" y="4326214"/>
                </a:lnTo>
                <a:lnTo>
                  <a:pt x="5228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15231" y="3269333"/>
            <a:ext cx="11530088" cy="8229600"/>
          </a:xfrm>
          <a:custGeom>
            <a:avLst/>
            <a:gdLst/>
            <a:ahLst/>
            <a:cxnLst/>
            <a:rect l="l" t="t" r="r" b="b"/>
            <a:pathLst>
              <a:path w="11530088" h="8229600">
                <a:moveTo>
                  <a:pt x="0" y="0"/>
                </a:moveTo>
                <a:lnTo>
                  <a:pt x="11530087" y="0"/>
                </a:lnTo>
                <a:lnTo>
                  <a:pt x="115300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28053" y="1516777"/>
            <a:ext cx="7504443" cy="1254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0"/>
              </a:lnSpc>
            </a:pPr>
            <a:r>
              <a:rPr lang="en-US" sz="7992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Trẻ thực hiện: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2003" y="2348523"/>
            <a:ext cx="8535997" cy="7938477"/>
          </a:xfrm>
          <a:custGeom>
            <a:avLst/>
            <a:gdLst/>
            <a:ahLst/>
            <a:cxnLst/>
            <a:rect l="l" t="t" r="r" b="b"/>
            <a:pathLst>
              <a:path w="8535997" h="7938477">
                <a:moveTo>
                  <a:pt x="0" y="0"/>
                </a:moveTo>
                <a:lnTo>
                  <a:pt x="8535997" y="0"/>
                </a:lnTo>
                <a:lnTo>
                  <a:pt x="8535997" y="7938477"/>
                </a:lnTo>
                <a:lnTo>
                  <a:pt x="0" y="7938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331390" cy="4331390"/>
          </a:xfrm>
          <a:custGeom>
            <a:avLst/>
            <a:gdLst/>
            <a:ahLst/>
            <a:cxnLst/>
            <a:rect l="l" t="t" r="r" b="b"/>
            <a:pathLst>
              <a:path w="4331390" h="4331390">
                <a:moveTo>
                  <a:pt x="0" y="0"/>
                </a:moveTo>
                <a:lnTo>
                  <a:pt x="4331390" y="0"/>
                </a:lnTo>
                <a:lnTo>
                  <a:pt x="4331390" y="4331390"/>
                </a:lnTo>
                <a:lnTo>
                  <a:pt x="0" y="433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409176"/>
            <a:ext cx="7315200" cy="877824"/>
          </a:xfrm>
          <a:custGeom>
            <a:avLst/>
            <a:gdLst/>
            <a:ahLst/>
            <a:cxnLst/>
            <a:rect l="l" t="t" r="r" b="b"/>
            <a:pathLst>
              <a:path w="7315200" h="877824">
                <a:moveTo>
                  <a:pt x="0" y="0"/>
                </a:moveTo>
                <a:lnTo>
                  <a:pt x="7315200" y="0"/>
                </a:lnTo>
                <a:lnTo>
                  <a:pt x="7315200" y="877824"/>
                </a:lnTo>
                <a:lnTo>
                  <a:pt x="0" y="877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23350" y="2695788"/>
            <a:ext cx="10600334" cy="376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0"/>
              </a:lnSpc>
            </a:pPr>
            <a:r>
              <a:rPr lang="en-US" sz="7992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</Words>
  <Application>Microsoft Office PowerPoint</Application>
  <PresentationFormat>Custom</PresentationFormat>
  <Paragraphs>10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Rasputin</vt:lpstr>
      <vt:lpstr>Calibri</vt:lpstr>
      <vt:lpstr>Arial</vt:lpstr>
      <vt:lpstr>Quicksand Bold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Bé làm lì xì</dc:title>
  <cp:lastModifiedBy>giang nguyễn</cp:lastModifiedBy>
  <cp:revision>2</cp:revision>
  <dcterms:created xsi:type="dcterms:W3CDTF">2006-08-16T00:00:00Z</dcterms:created>
  <dcterms:modified xsi:type="dcterms:W3CDTF">2025-08-13T06:49:25Z</dcterms:modified>
  <dc:identifier>DAGtWDu_xLk</dc:identifier>
</cp:coreProperties>
</file>