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Alatsi" panose="020B0604020202020204" charset="0"/>
      <p:regular r:id="rId13"/>
    </p:embeddedFont>
    <p:embeddedFont>
      <p:font typeface="DejaVu Serif Bold" panose="020B0604020202020204" charset="0"/>
      <p:regular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svg"/><Relationship Id="rId17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10" Type="http://schemas.openxmlformats.org/officeDocument/2006/relationships/image" Target="../media/image18.svg"/><Relationship Id="rId19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24A6-F217-79B1-97C4-0E87B5F4F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0CCB3E-DC54-8440-C881-70141A5BC3C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A850C5C-868A-E007-5A92-DE38936428B0}"/>
              </a:ext>
            </a:extLst>
          </p:cNvPr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874353E-3D10-6AB3-6B25-D51CD3E094F5}"/>
                </a:ext>
              </a:extLst>
            </p:cNvPr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CDD2670-BB4C-2D55-2DC7-7F3FA72CBD32}"/>
                </a:ext>
              </a:extLst>
            </p:cNvPr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9399219-C0C1-100B-5798-0F60B8800AA9}"/>
              </a:ext>
            </a:extLst>
          </p:cNvPr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29B10D-7AAA-97DF-FD90-97B20887D5B7}"/>
                </a:ext>
              </a:extLst>
            </p:cNvPr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6899AE2-3D0C-683A-14D1-6A9F0BC2D2FF}"/>
                </a:ext>
              </a:extLst>
            </p:cNvPr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855C810-C23F-EF6B-2673-581C3BF2D776}"/>
              </a:ext>
            </a:extLst>
          </p:cNvPr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6661070-8660-08F6-2524-865D52FFFD4F}"/>
              </a:ext>
            </a:extLst>
          </p:cNvPr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9D5DA5F-515B-9FA3-1BF6-DA1EC1F77D57}"/>
              </a:ext>
            </a:extLst>
          </p:cNvPr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B53DF1C-811D-37D1-2CD6-2EE05A9D9B82}"/>
              </a:ext>
            </a:extLst>
          </p:cNvPr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C2A9399-8955-AC57-58A9-D789C6590C6E}"/>
              </a:ext>
            </a:extLst>
          </p:cNvPr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AC6A98F-0093-444D-FC01-13CB005A4476}"/>
              </a:ext>
            </a:extLst>
          </p:cNvPr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77DEB77-AB9B-EFA6-5074-6E4FCDA203EC}"/>
              </a:ext>
            </a:extLst>
          </p:cNvPr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E406577-46BD-227A-1E0A-2177F7116F13}"/>
              </a:ext>
            </a:extLst>
          </p:cNvPr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35CB01B-D4BC-90CA-88F4-A20C9B31D87D}"/>
              </a:ext>
            </a:extLst>
          </p:cNvPr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3415F5D-C382-FCD9-CF26-5AB97762455D}"/>
              </a:ext>
            </a:extLst>
          </p:cNvPr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6D6AA45-14DA-42C5-F958-E5B5A2D44D7C}"/>
              </a:ext>
            </a:extLst>
          </p:cNvPr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28F285C-EA26-8BE8-0A69-06B24453F3EE}"/>
                </a:ext>
              </a:extLst>
            </p:cNvPr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2E3D7AE-D070-DC2D-3263-95B275E70351}"/>
                </a:ext>
              </a:extLst>
            </p:cNvPr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E9E4988F-2223-53F0-F709-8721424F9767}"/>
              </a:ext>
            </a:extLst>
          </p:cNvPr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7584096-D981-96FA-9F5F-ED60A94F2355}"/>
              </a:ext>
            </a:extLst>
          </p:cNvPr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331348D-AA36-9065-13A6-8DC5D16E97B1}"/>
                </a:ext>
              </a:extLst>
            </p:cNvPr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9AA76ADE-C0BF-F965-42CF-96B3AED81258}"/>
                </a:ext>
              </a:extLst>
            </p:cNvPr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1C77992-8E31-D57D-2598-D6E42448EC2E}"/>
              </a:ext>
            </a:extLst>
          </p:cNvPr>
          <p:cNvGrpSpPr/>
          <p:nvPr/>
        </p:nvGrpSpPr>
        <p:grpSpPr>
          <a:xfrm>
            <a:off x="1659349" y="878113"/>
            <a:ext cx="15150188" cy="8593711"/>
            <a:chOff x="0" y="-122127"/>
            <a:chExt cx="1801556" cy="91361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85C0212-4018-AC93-1114-D2DF9A8723F9}"/>
                </a:ext>
              </a:extLst>
            </p:cNvPr>
            <p:cNvSpPr/>
            <p:nvPr/>
          </p:nvSpPr>
          <p:spPr>
            <a:xfrm>
              <a:off x="0" y="-122127"/>
              <a:ext cx="1801556" cy="913610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E337C976-956C-54CB-1F3E-4F5D491737B4}"/>
                </a:ext>
              </a:extLst>
            </p:cNvPr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8D954E5-755C-F0BC-00CD-09596EF73078}"/>
              </a:ext>
            </a:extLst>
          </p:cNvPr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39C38AE1-5FAB-9567-45DB-08633A1B3598}"/>
              </a:ext>
            </a:extLst>
          </p:cNvPr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6691D362-1989-02A4-0C6C-047EF5454673}"/>
              </a:ext>
            </a:extLst>
          </p:cNvPr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9E200914-055E-69CE-E153-E9050F718625}"/>
              </a:ext>
            </a:extLst>
          </p:cNvPr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21B167DB-75C1-66B2-62EC-1CE0F47DDACE}"/>
              </a:ext>
            </a:extLst>
          </p:cNvPr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F62F8420-E874-8B86-F4B2-37EE1AA229C5}"/>
              </a:ext>
            </a:extLst>
          </p:cNvPr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2286"/>
            <a:ext cx="1809693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3868683"/>
            <a:ext cx="9867332" cy="21670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64" y="6944880"/>
            <a:ext cx="81378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164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Calibri</vt:lpstr>
      <vt:lpstr>Alatsi</vt:lpstr>
      <vt:lpstr>DejaVu Serif Bold</vt:lpstr>
      <vt:lpstr>More Sugar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hieu dat</cp:lastModifiedBy>
  <cp:revision>9</cp:revision>
  <dcterms:created xsi:type="dcterms:W3CDTF">2006-08-16T00:00:00Z</dcterms:created>
  <dcterms:modified xsi:type="dcterms:W3CDTF">2026-04-24T09:29:22Z</dcterms:modified>
  <dc:identifier>DAF0CfUh3o8</dc:identifier>
</cp:coreProperties>
</file>