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1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DejaVu Serif Bold" panose="020B0604020202020204" charset="0"/>
      <p:regular r:id="rId19"/>
    </p:embeddedFont>
    <p:embeddedFont>
      <p:font typeface="Roboto Bold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2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35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6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svg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7.svg"/><Relationship Id="rId10" Type="http://schemas.openxmlformats.org/officeDocument/2006/relationships/image" Target="../media/image23.png"/><Relationship Id="rId4" Type="http://schemas.openxmlformats.org/officeDocument/2006/relationships/image" Target="../media/image16.sv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0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2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4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81CB-627E-FB2E-3869-56CB06E07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AE712-A104-3158-1DDF-534FD2FC15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D98B3C-D870-3263-AD34-AE040973269E}"/>
              </a:ext>
            </a:extLst>
          </p:cNvPr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FCD5A71-CD94-B623-71DC-E4CE342BBCC1}"/>
                </a:ext>
              </a:extLst>
            </p:cNvPr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595FBA-678B-5E51-255B-5B64C1353366}"/>
                </a:ext>
              </a:extLst>
            </p:cNvPr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674680C-0361-9CAB-C9BF-994C8ADB58B5}"/>
              </a:ext>
            </a:extLst>
          </p:cNvPr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77FA3B-252F-7FDE-C71E-CFE29F893497}"/>
                </a:ext>
              </a:extLst>
            </p:cNvPr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14204C2-593E-BE78-0AAF-CCC1A2A4AE6B}"/>
                </a:ext>
              </a:extLst>
            </p:cNvPr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2B80C1D-0191-AC8D-1806-EFDAC51C61F0}"/>
              </a:ext>
            </a:extLst>
          </p:cNvPr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8A4235A-C50C-E61D-C78E-E03F648E67D1}"/>
              </a:ext>
            </a:extLst>
          </p:cNvPr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9DA20AC-3E9E-21C3-BDBF-2A33DF4B1D3D}"/>
              </a:ext>
            </a:extLst>
          </p:cNvPr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6F9044C-FE7D-257E-B010-CC3E4915166E}"/>
              </a:ext>
            </a:extLst>
          </p:cNvPr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08F945F-0D81-49C6-6E35-98EED2C2CAE6}"/>
              </a:ext>
            </a:extLst>
          </p:cNvPr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1D8BEDA-0E07-0CD6-2A2C-DDC9D6EC2CEC}"/>
              </a:ext>
            </a:extLst>
          </p:cNvPr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B50BADE-8B07-8BDE-1C55-597D0DDD9E62}"/>
              </a:ext>
            </a:extLst>
          </p:cNvPr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A81F8FF-69C5-12C8-5AF3-4732F37BE6F8}"/>
              </a:ext>
            </a:extLst>
          </p:cNvPr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4EA6714-1CA0-169C-BEE8-028E314DDEA0}"/>
              </a:ext>
            </a:extLst>
          </p:cNvPr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79F836-7A25-6376-82F6-6CE0713DCA45}"/>
              </a:ext>
            </a:extLst>
          </p:cNvPr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CB2462C-9AF4-7FD9-F021-09266A323397}"/>
              </a:ext>
            </a:extLst>
          </p:cNvPr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C96F685-D959-CBDA-DCCD-6FF28B68B6B2}"/>
                </a:ext>
              </a:extLst>
            </p:cNvPr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67A1E8A-6C2A-554E-4A53-4A811C9F57BE}"/>
                </a:ext>
              </a:extLst>
            </p:cNvPr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391C5751-941C-B8B8-A5D8-18026DE4F0D8}"/>
              </a:ext>
            </a:extLst>
          </p:cNvPr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4F39657-3DFA-D0ED-5BA4-E226246F4B74}"/>
              </a:ext>
            </a:extLst>
          </p:cNvPr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C1C16C2-8A5C-ED41-7173-D9DDD2A52033}"/>
                </a:ext>
              </a:extLst>
            </p:cNvPr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B07F5F8-72BE-C12B-7E04-1A15175E5C97}"/>
                </a:ext>
              </a:extLst>
            </p:cNvPr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48FD4F3-1596-D2E4-8517-1BB86D3D8B0F}"/>
              </a:ext>
            </a:extLst>
          </p:cNvPr>
          <p:cNvGrpSpPr/>
          <p:nvPr/>
        </p:nvGrpSpPr>
        <p:grpSpPr>
          <a:xfrm>
            <a:off x="1659349" y="878113"/>
            <a:ext cx="15150188" cy="8593711"/>
            <a:chOff x="0" y="-122127"/>
            <a:chExt cx="1801556" cy="91361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EC20812-5B26-1801-7D52-9123F6126130}"/>
                </a:ext>
              </a:extLst>
            </p:cNvPr>
            <p:cNvSpPr/>
            <p:nvPr/>
          </p:nvSpPr>
          <p:spPr>
            <a:xfrm>
              <a:off x="0" y="-122127"/>
              <a:ext cx="1801556" cy="913610"/>
            </a:xfrm>
            <a:custGeom>
              <a:avLst/>
              <a:gdLst/>
              <a:ahLst/>
              <a:cxnLst/>
              <a:rect l="l" t="t" r="r" b="b"/>
              <a:pathLst>
                <a:path w="1801556" h="791483">
                  <a:moveTo>
                    <a:pt x="0" y="0"/>
                  </a:moveTo>
                  <a:lnTo>
                    <a:pt x="1801556" y="0"/>
                  </a:lnTo>
                  <a:lnTo>
                    <a:pt x="1801556" y="791483"/>
                  </a:lnTo>
                  <a:lnTo>
                    <a:pt x="0" y="791483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4B10CDF-FEAE-782B-95FD-005DAABB2D83}"/>
                </a:ext>
              </a:extLst>
            </p:cNvPr>
            <p:cNvSpPr txBox="1"/>
            <p:nvPr/>
          </p:nvSpPr>
          <p:spPr>
            <a:xfrm>
              <a:off x="0" y="-38100"/>
              <a:ext cx="1801556" cy="8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6DA72240-55FF-6FCD-68C6-B2D3664C7E4F}"/>
              </a:ext>
            </a:extLst>
          </p:cNvPr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6D926EE-D88C-78AF-7C5D-E32CBB7FE690}"/>
              </a:ext>
            </a:extLst>
          </p:cNvPr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7692E9FC-0FA4-038E-6656-5C1AFB68AC07}"/>
              </a:ext>
            </a:extLst>
          </p:cNvPr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CE4CF1FB-9F4D-9149-E51F-32B33E2932EC}"/>
              </a:ext>
            </a:extLst>
          </p:cNvPr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35D1DDB6-2B44-4BE7-C3F4-633755AD3385}"/>
              </a:ext>
            </a:extLst>
          </p:cNvPr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B38A9308-1036-6188-240C-F516C549C51F}"/>
              </a:ext>
            </a:extLst>
          </p:cNvPr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53E70A83-5C4E-A987-9886-6B439BC45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02286"/>
            <a:ext cx="1809693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WordArt 20">
            <a:extLst>
              <a:ext uri="{FF2B5EF4-FFF2-40B4-BE49-F238E27FC236}">
                <a16:creationId xmlns:a16="http://schemas.microsoft.com/office/drawing/2014/main" id="{24AFBCE8-0ACF-A57C-9073-3F672BEEBDB8}"/>
              </a:ext>
            </a:extLst>
          </p:cNvPr>
          <p:cNvSpPr>
            <a:spLocks/>
          </p:cNvSpPr>
          <p:nvPr/>
        </p:nvSpPr>
        <p:spPr bwMode="auto">
          <a:xfrm>
            <a:off x="4380932" y="3868683"/>
            <a:ext cx="9867332" cy="21670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C0DFB687-2B28-3014-D8A0-F3CAA9E5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020" y="6898128"/>
            <a:ext cx="813788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5 - 6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106</Words>
  <Application>Microsoft Office PowerPoint</Application>
  <PresentationFormat>Custom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DejaVu Serif Bold</vt:lpstr>
      <vt:lpstr>Calibri</vt:lpstr>
      <vt:lpstr>Arial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cp:lastModifiedBy>hieu dat</cp:lastModifiedBy>
  <cp:revision>6</cp:revision>
  <dcterms:created xsi:type="dcterms:W3CDTF">2006-08-16T00:00:00Z</dcterms:created>
  <dcterms:modified xsi:type="dcterms:W3CDTF">2026-04-24T09:38:05Z</dcterms:modified>
  <dc:identifier>DAFytzUvyBg</dc:identifier>
</cp:coreProperties>
</file>