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18288000" cy="10287000"/>
  <p:notesSz cx="6858000" cy="9144000"/>
  <p:embeddedFontLst>
    <p:embeddedFont>
      <p:font typeface="Now Bold" charset="1" panose="00000800000000000000"/>
      <p:regular r:id="rId11"/>
    </p:embeddedFont>
    <p:embeddedFont>
      <p:font typeface="Now" charset="1" panose="000005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9" t="0" r="-1077" b="-2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32868" y="3194736"/>
            <a:ext cx="5555349" cy="5904711"/>
          </a:xfrm>
          <a:custGeom>
            <a:avLst/>
            <a:gdLst/>
            <a:ahLst/>
            <a:cxnLst/>
            <a:rect r="r" b="b" t="t" l="l"/>
            <a:pathLst>
              <a:path h="5904711" w="5555349">
                <a:moveTo>
                  <a:pt x="0" y="0"/>
                </a:moveTo>
                <a:lnTo>
                  <a:pt x="5555349" y="0"/>
                </a:lnTo>
                <a:lnTo>
                  <a:pt x="5555349" y="5904711"/>
                </a:lnTo>
                <a:lnTo>
                  <a:pt x="0" y="5904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99340" y="1538370"/>
            <a:ext cx="16559947" cy="1375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30"/>
              </a:lnSpc>
            </a:pPr>
            <a:r>
              <a:rPr lang="en-US" b="true" sz="8021" spc="248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Nhận b</a:t>
            </a:r>
            <a:r>
              <a:rPr lang="en-US" b="true" sz="8021" spc="248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iết cao hơn - thấp hơn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t="0" r="-18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418733"/>
            <a:ext cx="16230600" cy="7839567"/>
            <a:chOff x="0" y="0"/>
            <a:chExt cx="4274726" cy="2064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064742"/>
            </a:xfrm>
            <a:custGeom>
              <a:avLst/>
              <a:gdLst/>
              <a:ahLst/>
              <a:cxnLst/>
              <a:rect r="r" b="b" t="t" l="l"/>
              <a:pathLst>
                <a:path h="2064742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415"/>
                  </a:lnTo>
                  <a:cubicBezTo>
                    <a:pt x="4274726" y="2053850"/>
                    <a:pt x="4263834" y="2064742"/>
                    <a:pt x="4250399" y="2064742"/>
                  </a:cubicBezTo>
                  <a:lnTo>
                    <a:pt x="24327" y="2064742"/>
                  </a:lnTo>
                  <a:cubicBezTo>
                    <a:pt x="17875" y="2064742"/>
                    <a:pt x="11687" y="2062179"/>
                    <a:pt x="7125" y="2057617"/>
                  </a:cubicBezTo>
                  <a:cubicBezTo>
                    <a:pt x="2563" y="2053055"/>
                    <a:pt x="0" y="2046867"/>
                    <a:pt x="0" y="204041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74726" cy="21028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967371" y="1558637"/>
            <a:ext cx="4850596" cy="6690478"/>
          </a:xfrm>
          <a:custGeom>
            <a:avLst/>
            <a:gdLst/>
            <a:ahLst/>
            <a:cxnLst/>
            <a:rect r="r" b="b" t="t" l="l"/>
            <a:pathLst>
              <a:path h="6690478" w="4850596">
                <a:moveTo>
                  <a:pt x="0" y="0"/>
                </a:moveTo>
                <a:lnTo>
                  <a:pt x="4850596" y="0"/>
                </a:lnTo>
                <a:lnTo>
                  <a:pt x="4850596" y="6690478"/>
                </a:lnTo>
                <a:lnTo>
                  <a:pt x="0" y="6690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407580" y="3939298"/>
            <a:ext cx="3127248" cy="4114800"/>
          </a:xfrm>
          <a:custGeom>
            <a:avLst/>
            <a:gdLst/>
            <a:ahLst/>
            <a:cxnLst/>
            <a:rect r="r" b="b" t="t" l="l"/>
            <a:pathLst>
              <a:path h="4114800" w="3127248">
                <a:moveTo>
                  <a:pt x="0" y="0"/>
                </a:moveTo>
                <a:lnTo>
                  <a:pt x="3127248" y="0"/>
                </a:lnTo>
                <a:lnTo>
                  <a:pt x="3127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03581" y="433982"/>
            <a:ext cx="8480838" cy="984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b="true" sz="5646" spc="175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Quan sát – Nhận biết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08128" y="8125290"/>
            <a:ext cx="3138683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Cao hơn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94691" y="8125290"/>
            <a:ext cx="3364461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Thấp hơn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t="0" r="-18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418733"/>
            <a:ext cx="16230600" cy="7839567"/>
            <a:chOff x="0" y="0"/>
            <a:chExt cx="4274726" cy="2064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064742"/>
            </a:xfrm>
            <a:custGeom>
              <a:avLst/>
              <a:gdLst/>
              <a:ahLst/>
              <a:cxnLst/>
              <a:rect r="r" b="b" t="t" l="l"/>
              <a:pathLst>
                <a:path h="2064742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415"/>
                  </a:lnTo>
                  <a:cubicBezTo>
                    <a:pt x="4274726" y="2053850"/>
                    <a:pt x="4263834" y="2064742"/>
                    <a:pt x="4250399" y="2064742"/>
                  </a:cubicBezTo>
                  <a:lnTo>
                    <a:pt x="24327" y="2064742"/>
                  </a:lnTo>
                  <a:cubicBezTo>
                    <a:pt x="17875" y="2064742"/>
                    <a:pt x="11687" y="2062179"/>
                    <a:pt x="7125" y="2057617"/>
                  </a:cubicBezTo>
                  <a:cubicBezTo>
                    <a:pt x="2563" y="2053055"/>
                    <a:pt x="0" y="2046867"/>
                    <a:pt x="0" y="204041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74726" cy="21028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816682" y="3475909"/>
            <a:ext cx="4639526" cy="4407549"/>
          </a:xfrm>
          <a:custGeom>
            <a:avLst/>
            <a:gdLst/>
            <a:ahLst/>
            <a:cxnLst/>
            <a:rect r="r" b="b" t="t" l="l"/>
            <a:pathLst>
              <a:path h="4407549" w="4639526">
                <a:moveTo>
                  <a:pt x="0" y="0"/>
                </a:moveTo>
                <a:lnTo>
                  <a:pt x="4639526" y="0"/>
                </a:lnTo>
                <a:lnTo>
                  <a:pt x="4639526" y="4407550"/>
                </a:lnTo>
                <a:lnTo>
                  <a:pt x="0" y="4407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74541" y="1737796"/>
            <a:ext cx="5095107" cy="6511319"/>
          </a:xfrm>
          <a:custGeom>
            <a:avLst/>
            <a:gdLst/>
            <a:ahLst/>
            <a:cxnLst/>
            <a:rect r="r" b="b" t="t" l="l"/>
            <a:pathLst>
              <a:path h="6511319" w="5095107">
                <a:moveTo>
                  <a:pt x="0" y="0"/>
                </a:moveTo>
                <a:lnTo>
                  <a:pt x="5095107" y="0"/>
                </a:lnTo>
                <a:lnTo>
                  <a:pt x="5095107" y="6511319"/>
                </a:lnTo>
                <a:lnTo>
                  <a:pt x="0" y="651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03581" y="433982"/>
            <a:ext cx="8480838" cy="984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b="true" sz="5646" spc="175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Quan sát – Nhận biết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08128" y="8125290"/>
            <a:ext cx="3138683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Cao hơn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94691" y="8125290"/>
            <a:ext cx="3364461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Thấp hơn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" t="0" r="-18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418733"/>
            <a:ext cx="16230600" cy="7839567"/>
            <a:chOff x="0" y="0"/>
            <a:chExt cx="4274726" cy="2064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064742"/>
            </a:xfrm>
            <a:custGeom>
              <a:avLst/>
              <a:gdLst/>
              <a:ahLst/>
              <a:cxnLst/>
              <a:rect r="r" b="b" t="t" l="l"/>
              <a:pathLst>
                <a:path h="2064742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040415"/>
                  </a:lnTo>
                  <a:cubicBezTo>
                    <a:pt x="4274726" y="2053850"/>
                    <a:pt x="4263834" y="2064742"/>
                    <a:pt x="4250399" y="2064742"/>
                  </a:cubicBezTo>
                  <a:lnTo>
                    <a:pt x="24327" y="2064742"/>
                  </a:lnTo>
                  <a:cubicBezTo>
                    <a:pt x="17875" y="2064742"/>
                    <a:pt x="11687" y="2062179"/>
                    <a:pt x="7125" y="2057617"/>
                  </a:cubicBezTo>
                  <a:cubicBezTo>
                    <a:pt x="2563" y="2053055"/>
                    <a:pt x="0" y="2046867"/>
                    <a:pt x="0" y="204041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74726" cy="21028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397334" y="1557349"/>
            <a:ext cx="4960271" cy="6691766"/>
          </a:xfrm>
          <a:custGeom>
            <a:avLst/>
            <a:gdLst/>
            <a:ahLst/>
            <a:cxnLst/>
            <a:rect r="r" b="b" t="t" l="l"/>
            <a:pathLst>
              <a:path h="6691766" w="4960271">
                <a:moveTo>
                  <a:pt x="0" y="0"/>
                </a:moveTo>
                <a:lnTo>
                  <a:pt x="4960271" y="0"/>
                </a:lnTo>
                <a:lnTo>
                  <a:pt x="4960271" y="6691766"/>
                </a:lnTo>
                <a:lnTo>
                  <a:pt x="0" y="6691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47428" y="3099753"/>
            <a:ext cx="4458987" cy="4866561"/>
          </a:xfrm>
          <a:custGeom>
            <a:avLst/>
            <a:gdLst/>
            <a:ahLst/>
            <a:cxnLst/>
            <a:rect r="r" b="b" t="t" l="l"/>
            <a:pathLst>
              <a:path h="4866561" w="4458987">
                <a:moveTo>
                  <a:pt x="0" y="0"/>
                </a:moveTo>
                <a:lnTo>
                  <a:pt x="4458986" y="0"/>
                </a:lnTo>
                <a:lnTo>
                  <a:pt x="4458986" y="4866561"/>
                </a:lnTo>
                <a:lnTo>
                  <a:pt x="0" y="4866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03581" y="433982"/>
            <a:ext cx="8480838" cy="984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b="true" sz="5646" spc="175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Quan sát – Nhận biết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08128" y="8125290"/>
            <a:ext cx="3138683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Cao hơn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94691" y="8125290"/>
            <a:ext cx="3364461" cy="979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05"/>
              </a:lnSpc>
              <a:spcBef>
                <a:spcPct val="0"/>
              </a:spcBef>
            </a:pPr>
            <a:r>
              <a:rPr lang="en-US" sz="5646" spc="175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Thấp hơn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9" t="0" r="-1077" b="-233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75111" y="981075"/>
            <a:ext cx="14661248" cy="2134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86"/>
              </a:lnSpc>
            </a:pPr>
            <a:r>
              <a:rPr lang="en-US" b="true" sz="6656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HẸN GẶP LẠI CÁC BÉ Ở CÁC HOẠT ĐỘNG TIẾP THEO!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142160" y="3083867"/>
            <a:ext cx="6003680" cy="6381236"/>
          </a:xfrm>
          <a:custGeom>
            <a:avLst/>
            <a:gdLst/>
            <a:ahLst/>
            <a:cxnLst/>
            <a:rect r="r" b="b" t="t" l="l"/>
            <a:pathLst>
              <a:path h="6381236" w="6003680">
                <a:moveTo>
                  <a:pt x="0" y="0"/>
                </a:moveTo>
                <a:lnTo>
                  <a:pt x="6003680" y="0"/>
                </a:lnTo>
                <a:lnTo>
                  <a:pt x="6003680" y="6381236"/>
                </a:lnTo>
                <a:lnTo>
                  <a:pt x="0" y="6381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DAGrgubwAEs</dc:identifier>
  <dcterms:modified xsi:type="dcterms:W3CDTF">2011-08-01T06:04:30Z</dcterms:modified>
  <cp:revision>1</cp:revision>
  <dc:title>5. Nhận biết cao hơn - thấp hơn</dc:title>
</cp:coreProperties>
</file>