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8288000" cy="10287000"/>
  <p:notesSz cx="6858000" cy="9144000"/>
  <p:embeddedFontLst>
    <p:embeddedFont>
      <p:font typeface="Baloo" panose="020B0604020202020204" charset="0"/>
      <p:regular r:id="rId7"/>
    </p:embeddedFont>
    <p:embeddedFont>
      <p:font typeface="Quicksand" panose="020B0604020202020204" charset="0"/>
      <p:regular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1" d="100"/>
          <a:sy n="51" d="100"/>
        </p:scale>
        <p:origin x="898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6.svg"/><Relationship Id="rId5" Type="http://schemas.openxmlformats.org/officeDocument/2006/relationships/image" Target="../media/image4.svg"/><Relationship Id="rId10" Type="http://schemas.openxmlformats.org/officeDocument/2006/relationships/image" Target="../media/image15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1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6.svg"/><Relationship Id="rId5" Type="http://schemas.openxmlformats.org/officeDocument/2006/relationships/image" Target="../media/image4.svg"/><Relationship Id="rId10" Type="http://schemas.openxmlformats.org/officeDocument/2006/relationships/image" Target="../media/image15.png"/><Relationship Id="rId4" Type="http://schemas.openxmlformats.org/officeDocument/2006/relationships/image" Target="../media/image3.png"/><Relationship Id="rId9" Type="http://schemas.openxmlformats.org/officeDocument/2006/relationships/image" Target="../media/image19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.svg"/><Relationship Id="rId7" Type="http://schemas.openxmlformats.org/officeDocument/2006/relationships/image" Target="../media/image2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E1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3794772">
            <a:off x="-1114315" y="6807140"/>
            <a:ext cx="8331599" cy="8851633"/>
          </a:xfrm>
          <a:custGeom>
            <a:avLst/>
            <a:gdLst/>
            <a:ahLst/>
            <a:cxnLst/>
            <a:rect l="l" t="t" r="r" b="b"/>
            <a:pathLst>
              <a:path w="8331599" h="8851633">
                <a:moveTo>
                  <a:pt x="0" y="0"/>
                </a:moveTo>
                <a:lnTo>
                  <a:pt x="8331600" y="0"/>
                </a:lnTo>
                <a:lnTo>
                  <a:pt x="8331600" y="8851633"/>
                </a:lnTo>
                <a:lnTo>
                  <a:pt x="0" y="88516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2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2223018">
            <a:off x="4262655" y="-8459430"/>
            <a:ext cx="11621834" cy="12347234"/>
          </a:xfrm>
          <a:custGeom>
            <a:avLst/>
            <a:gdLst/>
            <a:ahLst/>
            <a:cxnLst/>
            <a:rect l="l" t="t" r="r" b="b"/>
            <a:pathLst>
              <a:path w="11621834" h="12347234">
                <a:moveTo>
                  <a:pt x="0" y="0"/>
                </a:moveTo>
                <a:lnTo>
                  <a:pt x="11621835" y="0"/>
                </a:lnTo>
                <a:lnTo>
                  <a:pt x="11621835" y="12347235"/>
                </a:lnTo>
                <a:lnTo>
                  <a:pt x="0" y="123472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7220997" flipH="1">
            <a:off x="8130472" y="-1473354"/>
            <a:ext cx="15153871" cy="14206754"/>
          </a:xfrm>
          <a:custGeom>
            <a:avLst/>
            <a:gdLst/>
            <a:ahLst/>
            <a:cxnLst/>
            <a:rect l="l" t="t" r="r" b="b"/>
            <a:pathLst>
              <a:path w="15153871" h="14206754">
                <a:moveTo>
                  <a:pt x="15153871" y="0"/>
                </a:moveTo>
                <a:lnTo>
                  <a:pt x="0" y="0"/>
                </a:lnTo>
                <a:lnTo>
                  <a:pt x="0" y="14206753"/>
                </a:lnTo>
                <a:lnTo>
                  <a:pt x="15153871" y="14206753"/>
                </a:lnTo>
                <a:lnTo>
                  <a:pt x="15153871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6736263" y="391770"/>
            <a:ext cx="1140014" cy="1073038"/>
          </a:xfrm>
          <a:custGeom>
            <a:avLst/>
            <a:gdLst/>
            <a:ahLst/>
            <a:cxnLst/>
            <a:rect l="l" t="t" r="r" b="b"/>
            <a:pathLst>
              <a:path w="1140014" h="1073038">
                <a:moveTo>
                  <a:pt x="0" y="0"/>
                </a:moveTo>
                <a:lnTo>
                  <a:pt x="1140014" y="0"/>
                </a:lnTo>
                <a:lnTo>
                  <a:pt x="1140014" y="1073038"/>
                </a:lnTo>
                <a:lnTo>
                  <a:pt x="0" y="107303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993949" y="9353062"/>
            <a:ext cx="1393990" cy="1312093"/>
          </a:xfrm>
          <a:custGeom>
            <a:avLst/>
            <a:gdLst/>
            <a:ahLst/>
            <a:cxnLst/>
            <a:rect l="l" t="t" r="r" b="b"/>
            <a:pathLst>
              <a:path w="1393990" h="1312093">
                <a:moveTo>
                  <a:pt x="0" y="0"/>
                </a:moveTo>
                <a:lnTo>
                  <a:pt x="1393990" y="0"/>
                </a:lnTo>
                <a:lnTo>
                  <a:pt x="1393990" y="1312093"/>
                </a:lnTo>
                <a:lnTo>
                  <a:pt x="0" y="131209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0565871" y="1167780"/>
            <a:ext cx="7310407" cy="7685053"/>
          </a:xfrm>
          <a:custGeom>
            <a:avLst/>
            <a:gdLst/>
            <a:ahLst/>
            <a:cxnLst/>
            <a:rect l="l" t="t" r="r" b="b"/>
            <a:pathLst>
              <a:path w="7310407" h="7685053">
                <a:moveTo>
                  <a:pt x="0" y="0"/>
                </a:moveTo>
                <a:lnTo>
                  <a:pt x="7310406" y="0"/>
                </a:lnTo>
                <a:lnTo>
                  <a:pt x="7310406" y="7685053"/>
                </a:lnTo>
                <a:lnTo>
                  <a:pt x="0" y="768505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-104056" y="3514688"/>
            <a:ext cx="10439612" cy="35080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061"/>
              </a:lnSpc>
            </a:pPr>
            <a:r>
              <a:rPr lang="en-US" sz="11432" b="1" dirty="0">
                <a:solidFill>
                  <a:srgbClr val="FFA800"/>
                </a:solidFill>
                <a:latin typeface="Times New Roman" panose="02020603050405020304" pitchFamily="18" charset="0"/>
                <a:ea typeface="Neue Montreal Bold"/>
                <a:cs typeface="Times New Roman" panose="02020603050405020304" pitchFamily="18" charset="0"/>
                <a:sym typeface="Neue Montreal Bold"/>
              </a:rPr>
              <a:t>DINH DƯỠNG CỦA BÉ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263950" y="2327345"/>
            <a:ext cx="4128531" cy="597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64"/>
              </a:lnSpc>
              <a:spcBef>
                <a:spcPct val="0"/>
              </a:spcBef>
            </a:pPr>
            <a:r>
              <a:rPr lang="en-US" sz="3474" b="1" spc="218" dirty="0">
                <a:solidFill>
                  <a:srgbClr val="604200"/>
                </a:solidFill>
                <a:latin typeface="Times New Roman" panose="02020603050405020304" pitchFamily="18" charset="0"/>
                <a:ea typeface="Neue Montreal Bold"/>
                <a:cs typeface="Times New Roman" panose="02020603050405020304" pitchFamily="18" charset="0"/>
                <a:sym typeface="Neue Montreal Bold"/>
              </a:rPr>
              <a:t>BÀI THƠ: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E1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624903" y="3597155"/>
            <a:ext cx="10009237" cy="10633983"/>
          </a:xfrm>
          <a:custGeom>
            <a:avLst/>
            <a:gdLst/>
            <a:ahLst/>
            <a:cxnLst/>
            <a:rect l="l" t="t" r="r" b="b"/>
            <a:pathLst>
              <a:path w="10009237" h="10633983">
                <a:moveTo>
                  <a:pt x="0" y="0"/>
                </a:moveTo>
                <a:lnTo>
                  <a:pt x="10009237" y="0"/>
                </a:lnTo>
                <a:lnTo>
                  <a:pt x="10009237" y="10633983"/>
                </a:lnTo>
                <a:lnTo>
                  <a:pt x="0" y="106339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763818">
            <a:off x="5543768" y="-6993465"/>
            <a:ext cx="8862927" cy="9416125"/>
          </a:xfrm>
          <a:custGeom>
            <a:avLst/>
            <a:gdLst/>
            <a:ahLst/>
            <a:cxnLst/>
            <a:rect l="l" t="t" r="r" b="b"/>
            <a:pathLst>
              <a:path w="8862927" h="9416125">
                <a:moveTo>
                  <a:pt x="0" y="0"/>
                </a:moveTo>
                <a:lnTo>
                  <a:pt x="8862927" y="0"/>
                </a:lnTo>
                <a:lnTo>
                  <a:pt x="8862927" y="9416125"/>
                </a:lnTo>
                <a:lnTo>
                  <a:pt x="0" y="94161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2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200983" flipH="1">
            <a:off x="8237791" y="-832530"/>
            <a:ext cx="11888179" cy="11145168"/>
          </a:xfrm>
          <a:custGeom>
            <a:avLst/>
            <a:gdLst/>
            <a:ahLst/>
            <a:cxnLst/>
            <a:rect l="l" t="t" r="r" b="b"/>
            <a:pathLst>
              <a:path w="11888179" h="11145168">
                <a:moveTo>
                  <a:pt x="11888179" y="0"/>
                </a:moveTo>
                <a:lnTo>
                  <a:pt x="0" y="0"/>
                </a:lnTo>
                <a:lnTo>
                  <a:pt x="0" y="11145168"/>
                </a:lnTo>
                <a:lnTo>
                  <a:pt x="11888179" y="11145168"/>
                </a:lnTo>
                <a:lnTo>
                  <a:pt x="11888179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412815" y="1936117"/>
            <a:ext cx="9826192" cy="6414767"/>
            <a:chOff x="0" y="0"/>
            <a:chExt cx="2686682" cy="175392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686682" cy="1753928"/>
            </a:xfrm>
            <a:custGeom>
              <a:avLst/>
              <a:gdLst/>
              <a:ahLst/>
              <a:cxnLst/>
              <a:rect l="l" t="t" r="r" b="b"/>
              <a:pathLst>
                <a:path w="2686682" h="1753928">
                  <a:moveTo>
                    <a:pt x="44910" y="0"/>
                  </a:moveTo>
                  <a:lnTo>
                    <a:pt x="2641772" y="0"/>
                  </a:lnTo>
                  <a:cubicBezTo>
                    <a:pt x="2666575" y="0"/>
                    <a:pt x="2686682" y="20107"/>
                    <a:pt x="2686682" y="44910"/>
                  </a:cubicBezTo>
                  <a:lnTo>
                    <a:pt x="2686682" y="1709019"/>
                  </a:lnTo>
                  <a:cubicBezTo>
                    <a:pt x="2686682" y="1733822"/>
                    <a:pt x="2666575" y="1753928"/>
                    <a:pt x="2641772" y="1753928"/>
                  </a:cubicBezTo>
                  <a:lnTo>
                    <a:pt x="44910" y="1753928"/>
                  </a:lnTo>
                  <a:cubicBezTo>
                    <a:pt x="20107" y="1753928"/>
                    <a:pt x="0" y="1733822"/>
                    <a:pt x="0" y="1709019"/>
                  </a:cubicBezTo>
                  <a:lnTo>
                    <a:pt x="0" y="44910"/>
                  </a:lnTo>
                  <a:cubicBezTo>
                    <a:pt x="0" y="20107"/>
                    <a:pt x="20107" y="0"/>
                    <a:pt x="44910" y="0"/>
                  </a:cubicBezTo>
                  <a:close/>
                </a:path>
              </a:pathLst>
            </a:custGeom>
            <a:solidFill>
              <a:srgbClr val="FFF9EB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2686682" cy="18015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76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6353559" y="1247767"/>
            <a:ext cx="1140014" cy="1073038"/>
          </a:xfrm>
          <a:custGeom>
            <a:avLst/>
            <a:gdLst/>
            <a:ahLst/>
            <a:cxnLst/>
            <a:rect l="l" t="t" r="r" b="b"/>
            <a:pathLst>
              <a:path w="1140014" h="1073038">
                <a:moveTo>
                  <a:pt x="0" y="0"/>
                </a:moveTo>
                <a:lnTo>
                  <a:pt x="1140014" y="0"/>
                </a:lnTo>
                <a:lnTo>
                  <a:pt x="1140014" y="1073038"/>
                </a:lnTo>
                <a:lnTo>
                  <a:pt x="0" y="107303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8768880" y="3049294"/>
            <a:ext cx="4858548" cy="6209006"/>
          </a:xfrm>
          <a:custGeom>
            <a:avLst/>
            <a:gdLst/>
            <a:ahLst/>
            <a:cxnLst/>
            <a:rect l="l" t="t" r="r" b="b"/>
            <a:pathLst>
              <a:path w="4858548" h="6209006">
                <a:moveTo>
                  <a:pt x="0" y="0"/>
                </a:moveTo>
                <a:lnTo>
                  <a:pt x="4858548" y="0"/>
                </a:lnTo>
                <a:lnTo>
                  <a:pt x="4858548" y="6209006"/>
                </a:lnTo>
                <a:lnTo>
                  <a:pt x="0" y="620900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3492736" y="3049294"/>
            <a:ext cx="4795264" cy="6118359"/>
          </a:xfrm>
          <a:custGeom>
            <a:avLst/>
            <a:gdLst/>
            <a:ahLst/>
            <a:cxnLst/>
            <a:rect l="l" t="t" r="r" b="b"/>
            <a:pathLst>
              <a:path w="4795264" h="6118359">
                <a:moveTo>
                  <a:pt x="0" y="0"/>
                </a:moveTo>
                <a:lnTo>
                  <a:pt x="4795264" y="0"/>
                </a:lnTo>
                <a:lnTo>
                  <a:pt x="4795264" y="6118359"/>
                </a:lnTo>
                <a:lnTo>
                  <a:pt x="0" y="611835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050107" y="2780569"/>
            <a:ext cx="9008293" cy="47068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9298"/>
              </a:lnSpc>
              <a:spcBef>
                <a:spcPct val="0"/>
              </a:spcBef>
            </a:pPr>
            <a:r>
              <a:rPr lang="en-US" sz="7559" dirty="0" err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Hàng</a:t>
            </a:r>
            <a:r>
              <a:rPr lang="en-US" sz="7559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7559" dirty="0" err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ngày</a:t>
            </a:r>
            <a:r>
              <a:rPr lang="en-US" sz="7559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7559" dirty="0" err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đến</a:t>
            </a:r>
            <a:r>
              <a:rPr lang="en-US" sz="7559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7559" dirty="0" err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lớp</a:t>
            </a:r>
            <a:endParaRPr lang="en-US" sz="7559" dirty="0">
              <a:solidFill>
                <a:srgbClr val="000000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algn="just">
              <a:lnSpc>
                <a:spcPts val="9298"/>
              </a:lnSpc>
              <a:spcBef>
                <a:spcPct val="0"/>
              </a:spcBef>
            </a:pPr>
            <a:r>
              <a:rPr lang="en-US" sz="7559" dirty="0" err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Bé</a:t>
            </a:r>
            <a:r>
              <a:rPr lang="en-US" sz="7559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7559" dirty="0" err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được</a:t>
            </a:r>
            <a:r>
              <a:rPr lang="en-US" sz="7559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7559" dirty="0" err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ăn</a:t>
            </a:r>
            <a:r>
              <a:rPr lang="en-US" sz="7559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7559" dirty="0" err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thịt</a:t>
            </a:r>
            <a:endParaRPr lang="en-US" sz="7559" dirty="0">
              <a:solidFill>
                <a:srgbClr val="000000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algn="just">
              <a:lnSpc>
                <a:spcPts val="9298"/>
              </a:lnSpc>
              <a:spcBef>
                <a:spcPct val="0"/>
              </a:spcBef>
            </a:pPr>
            <a:r>
              <a:rPr lang="en-US" sz="7559" dirty="0" err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Sốt</a:t>
            </a:r>
            <a:r>
              <a:rPr lang="en-US" sz="7559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7559" dirty="0" err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với</a:t>
            </a:r>
            <a:r>
              <a:rPr lang="en-US" sz="7559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7559" dirty="0" err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cà</a:t>
            </a:r>
            <a:r>
              <a:rPr lang="en-US" sz="7559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7559" dirty="0" err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chua</a:t>
            </a:r>
            <a:endParaRPr lang="en-US" sz="7559" dirty="0">
              <a:solidFill>
                <a:srgbClr val="000000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algn="just">
              <a:lnSpc>
                <a:spcPts val="9298"/>
              </a:lnSpc>
              <a:spcBef>
                <a:spcPct val="0"/>
              </a:spcBef>
            </a:pPr>
            <a:r>
              <a:rPr lang="en-US" sz="7559" dirty="0" err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Ăn</a:t>
            </a:r>
            <a:r>
              <a:rPr lang="en-US" sz="7559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7559" dirty="0" err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cá</a:t>
            </a:r>
            <a:r>
              <a:rPr lang="en-US" sz="7559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7559" dirty="0" err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ăn</a:t>
            </a:r>
            <a:r>
              <a:rPr lang="en-US" sz="7559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7559" dirty="0" err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cua</a:t>
            </a:r>
            <a:endParaRPr lang="en-US" sz="7559" dirty="0">
              <a:solidFill>
                <a:srgbClr val="000000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E1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94267">
            <a:off x="12026494" y="-6501939"/>
            <a:ext cx="8862927" cy="9416125"/>
          </a:xfrm>
          <a:custGeom>
            <a:avLst/>
            <a:gdLst/>
            <a:ahLst/>
            <a:cxnLst/>
            <a:rect l="l" t="t" r="r" b="b"/>
            <a:pathLst>
              <a:path w="8862927" h="9416125">
                <a:moveTo>
                  <a:pt x="0" y="0"/>
                </a:moveTo>
                <a:lnTo>
                  <a:pt x="8862928" y="0"/>
                </a:lnTo>
                <a:lnTo>
                  <a:pt x="8862928" y="9416124"/>
                </a:lnTo>
                <a:lnTo>
                  <a:pt x="0" y="94161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2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6479849" flipH="1">
            <a:off x="-2927147" y="1152085"/>
            <a:ext cx="11888179" cy="11145168"/>
          </a:xfrm>
          <a:custGeom>
            <a:avLst/>
            <a:gdLst/>
            <a:ahLst/>
            <a:cxnLst/>
            <a:rect l="l" t="t" r="r" b="b"/>
            <a:pathLst>
              <a:path w="11888179" h="11145168">
                <a:moveTo>
                  <a:pt x="11888178" y="0"/>
                </a:moveTo>
                <a:lnTo>
                  <a:pt x="0" y="0"/>
                </a:lnTo>
                <a:lnTo>
                  <a:pt x="0" y="11145168"/>
                </a:lnTo>
                <a:lnTo>
                  <a:pt x="11888178" y="11145168"/>
                </a:lnTo>
                <a:lnTo>
                  <a:pt x="11888178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9100570" y="2211702"/>
            <a:ext cx="8493280" cy="6465985"/>
            <a:chOff x="0" y="0"/>
            <a:chExt cx="2530761" cy="192668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530761" cy="1926684"/>
            </a:xfrm>
            <a:custGeom>
              <a:avLst/>
              <a:gdLst/>
              <a:ahLst/>
              <a:cxnLst/>
              <a:rect l="l" t="t" r="r" b="b"/>
              <a:pathLst>
                <a:path w="2530761" h="1926684">
                  <a:moveTo>
                    <a:pt x="91153" y="0"/>
                  </a:moveTo>
                  <a:lnTo>
                    <a:pt x="2439608" y="0"/>
                  </a:lnTo>
                  <a:cubicBezTo>
                    <a:pt x="2463783" y="0"/>
                    <a:pt x="2486969" y="9604"/>
                    <a:pt x="2504063" y="26698"/>
                  </a:cubicBezTo>
                  <a:cubicBezTo>
                    <a:pt x="2521158" y="43793"/>
                    <a:pt x="2530761" y="66978"/>
                    <a:pt x="2530761" y="91153"/>
                  </a:cubicBezTo>
                  <a:lnTo>
                    <a:pt x="2530761" y="1835530"/>
                  </a:lnTo>
                  <a:cubicBezTo>
                    <a:pt x="2530761" y="1859706"/>
                    <a:pt x="2521158" y="1882891"/>
                    <a:pt x="2504063" y="1899986"/>
                  </a:cubicBezTo>
                  <a:cubicBezTo>
                    <a:pt x="2486969" y="1917080"/>
                    <a:pt x="2463783" y="1926684"/>
                    <a:pt x="2439608" y="1926684"/>
                  </a:cubicBezTo>
                  <a:lnTo>
                    <a:pt x="91153" y="1926684"/>
                  </a:lnTo>
                  <a:cubicBezTo>
                    <a:pt x="66978" y="1926684"/>
                    <a:pt x="43793" y="1917080"/>
                    <a:pt x="26698" y="1899986"/>
                  </a:cubicBezTo>
                  <a:cubicBezTo>
                    <a:pt x="9604" y="1882891"/>
                    <a:pt x="0" y="1859706"/>
                    <a:pt x="0" y="1835530"/>
                  </a:cubicBezTo>
                  <a:lnTo>
                    <a:pt x="0" y="91153"/>
                  </a:lnTo>
                  <a:cubicBezTo>
                    <a:pt x="0" y="66978"/>
                    <a:pt x="9604" y="43793"/>
                    <a:pt x="26698" y="26698"/>
                  </a:cubicBezTo>
                  <a:cubicBezTo>
                    <a:pt x="43793" y="9604"/>
                    <a:pt x="66978" y="0"/>
                    <a:pt x="91153" y="0"/>
                  </a:cubicBezTo>
                  <a:close/>
                </a:path>
              </a:pathLst>
            </a:custGeom>
            <a:solidFill>
              <a:srgbClr val="FAF3AC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2530761" cy="197430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76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8608628" y="8677687"/>
            <a:ext cx="1233706" cy="1161226"/>
          </a:xfrm>
          <a:custGeom>
            <a:avLst/>
            <a:gdLst/>
            <a:ahLst/>
            <a:cxnLst/>
            <a:rect l="l" t="t" r="r" b="b"/>
            <a:pathLst>
              <a:path w="1233706" h="1161226">
                <a:moveTo>
                  <a:pt x="0" y="0"/>
                </a:moveTo>
                <a:lnTo>
                  <a:pt x="1233706" y="0"/>
                </a:lnTo>
                <a:lnTo>
                  <a:pt x="1233706" y="1161226"/>
                </a:lnTo>
                <a:lnTo>
                  <a:pt x="0" y="116122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897503" y="1961471"/>
            <a:ext cx="1393990" cy="1312093"/>
          </a:xfrm>
          <a:custGeom>
            <a:avLst/>
            <a:gdLst/>
            <a:ahLst/>
            <a:cxnLst/>
            <a:rect l="l" t="t" r="r" b="b"/>
            <a:pathLst>
              <a:path w="1393990" h="1312093">
                <a:moveTo>
                  <a:pt x="0" y="0"/>
                </a:moveTo>
                <a:lnTo>
                  <a:pt x="1393989" y="0"/>
                </a:lnTo>
                <a:lnTo>
                  <a:pt x="1393989" y="1312092"/>
                </a:lnTo>
                <a:lnTo>
                  <a:pt x="0" y="131209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6626629" y="-537743"/>
            <a:ext cx="1934441" cy="1820793"/>
          </a:xfrm>
          <a:custGeom>
            <a:avLst/>
            <a:gdLst/>
            <a:ahLst/>
            <a:cxnLst/>
            <a:rect l="l" t="t" r="r" b="b"/>
            <a:pathLst>
              <a:path w="1934441" h="1820793">
                <a:moveTo>
                  <a:pt x="0" y="0"/>
                </a:moveTo>
                <a:lnTo>
                  <a:pt x="1934441" y="0"/>
                </a:lnTo>
                <a:lnTo>
                  <a:pt x="1934441" y="1820793"/>
                </a:lnTo>
                <a:lnTo>
                  <a:pt x="0" y="182079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673275" y="1594655"/>
            <a:ext cx="7594937" cy="8692345"/>
          </a:xfrm>
          <a:custGeom>
            <a:avLst/>
            <a:gdLst/>
            <a:ahLst/>
            <a:cxnLst/>
            <a:rect l="l" t="t" r="r" b="b"/>
            <a:pathLst>
              <a:path w="7594937" h="8692345">
                <a:moveTo>
                  <a:pt x="0" y="0"/>
                </a:moveTo>
                <a:lnTo>
                  <a:pt x="7594937" y="0"/>
                </a:lnTo>
                <a:lnTo>
                  <a:pt x="7594937" y="8692345"/>
                </a:lnTo>
                <a:lnTo>
                  <a:pt x="0" y="8692345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9464707" y="3167020"/>
            <a:ext cx="7925790" cy="43205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8532"/>
              </a:lnSpc>
              <a:spcBef>
                <a:spcPct val="0"/>
              </a:spcBef>
            </a:pPr>
            <a:r>
              <a:rPr lang="en-US" sz="6936" dirty="0" err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Hàng</a:t>
            </a:r>
            <a:r>
              <a:rPr lang="en-US" sz="6936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6936" dirty="0" err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ngày</a:t>
            </a:r>
            <a:r>
              <a:rPr lang="en-US" sz="6936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6936" dirty="0" err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cô</a:t>
            </a:r>
            <a:r>
              <a:rPr lang="en-US" sz="6936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6936" dirty="0" err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nấu</a:t>
            </a:r>
            <a:endParaRPr lang="en-US" sz="6936" dirty="0">
              <a:solidFill>
                <a:srgbClr val="000000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algn="just">
              <a:lnSpc>
                <a:spcPts val="8532"/>
              </a:lnSpc>
              <a:spcBef>
                <a:spcPct val="0"/>
              </a:spcBef>
            </a:pPr>
            <a:r>
              <a:rPr lang="en-US" sz="6936" dirty="0" err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Ăn</a:t>
            </a:r>
            <a:r>
              <a:rPr lang="en-US" sz="6936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6936" dirty="0" err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miếng</a:t>
            </a:r>
            <a:r>
              <a:rPr lang="en-US" sz="6936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6936" dirty="0" err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dưa</a:t>
            </a:r>
            <a:r>
              <a:rPr lang="en-US" sz="6936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6936" dirty="0" err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hấu</a:t>
            </a:r>
            <a:endParaRPr lang="en-US" sz="6936" dirty="0">
              <a:solidFill>
                <a:srgbClr val="000000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algn="just">
              <a:lnSpc>
                <a:spcPts val="8532"/>
              </a:lnSpc>
              <a:spcBef>
                <a:spcPct val="0"/>
              </a:spcBef>
            </a:pPr>
            <a:r>
              <a:rPr lang="en-US" sz="6936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Mát </a:t>
            </a:r>
            <a:r>
              <a:rPr lang="en-US" sz="6936" dirty="0" err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ruột</a:t>
            </a:r>
            <a:r>
              <a:rPr lang="en-US" sz="6936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6936" dirty="0" err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cả</a:t>
            </a:r>
            <a:r>
              <a:rPr lang="en-US" sz="6936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6936" dirty="0" err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ngày</a:t>
            </a:r>
            <a:endParaRPr lang="en-US" sz="6936" dirty="0">
              <a:solidFill>
                <a:srgbClr val="000000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algn="just">
              <a:lnSpc>
                <a:spcPts val="8532"/>
              </a:lnSpc>
              <a:spcBef>
                <a:spcPct val="0"/>
              </a:spcBef>
            </a:pPr>
            <a:r>
              <a:rPr lang="en-US" sz="6936" dirty="0" err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Cơm</a:t>
            </a:r>
            <a:r>
              <a:rPr lang="en-US" sz="6936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6936" dirty="0" err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dẻo</a:t>
            </a:r>
            <a:r>
              <a:rPr lang="en-US" sz="6936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6936" dirty="0" err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nắm</a:t>
            </a:r>
            <a:r>
              <a:rPr lang="en-US" sz="6936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6936" dirty="0" err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tay</a:t>
            </a:r>
            <a:endParaRPr lang="en-US" sz="6936" dirty="0">
              <a:solidFill>
                <a:srgbClr val="000000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E1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94267">
            <a:off x="12026494" y="-6501939"/>
            <a:ext cx="8862927" cy="9416125"/>
          </a:xfrm>
          <a:custGeom>
            <a:avLst/>
            <a:gdLst/>
            <a:ahLst/>
            <a:cxnLst/>
            <a:rect l="l" t="t" r="r" b="b"/>
            <a:pathLst>
              <a:path w="8862927" h="9416125">
                <a:moveTo>
                  <a:pt x="0" y="0"/>
                </a:moveTo>
                <a:lnTo>
                  <a:pt x="8862928" y="0"/>
                </a:lnTo>
                <a:lnTo>
                  <a:pt x="8862928" y="9416124"/>
                </a:lnTo>
                <a:lnTo>
                  <a:pt x="0" y="94161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2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3593035" y="3943765"/>
            <a:ext cx="10706132" cy="11374376"/>
          </a:xfrm>
          <a:custGeom>
            <a:avLst/>
            <a:gdLst/>
            <a:ahLst/>
            <a:cxnLst/>
            <a:rect l="l" t="t" r="r" b="b"/>
            <a:pathLst>
              <a:path w="10706132" h="11374376">
                <a:moveTo>
                  <a:pt x="0" y="0"/>
                </a:moveTo>
                <a:lnTo>
                  <a:pt x="10706132" y="0"/>
                </a:lnTo>
                <a:lnTo>
                  <a:pt x="10706132" y="11374377"/>
                </a:lnTo>
                <a:lnTo>
                  <a:pt x="0" y="113743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6479849" flipH="1">
            <a:off x="7758986" y="1152085"/>
            <a:ext cx="11888179" cy="11145168"/>
          </a:xfrm>
          <a:custGeom>
            <a:avLst/>
            <a:gdLst/>
            <a:ahLst/>
            <a:cxnLst/>
            <a:rect l="l" t="t" r="r" b="b"/>
            <a:pathLst>
              <a:path w="11888179" h="11145168">
                <a:moveTo>
                  <a:pt x="11888179" y="0"/>
                </a:moveTo>
                <a:lnTo>
                  <a:pt x="0" y="0"/>
                </a:lnTo>
                <a:lnTo>
                  <a:pt x="0" y="11145168"/>
                </a:lnTo>
                <a:lnTo>
                  <a:pt x="11888179" y="11145168"/>
                </a:lnTo>
                <a:lnTo>
                  <a:pt x="11888179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0775663" y="2031803"/>
            <a:ext cx="1233706" cy="1161226"/>
          </a:xfrm>
          <a:custGeom>
            <a:avLst/>
            <a:gdLst/>
            <a:ahLst/>
            <a:cxnLst/>
            <a:rect l="l" t="t" r="r" b="b"/>
            <a:pathLst>
              <a:path w="1233706" h="1161226">
                <a:moveTo>
                  <a:pt x="0" y="0"/>
                </a:moveTo>
                <a:lnTo>
                  <a:pt x="1233706" y="0"/>
                </a:lnTo>
                <a:lnTo>
                  <a:pt x="1233706" y="1161226"/>
                </a:lnTo>
                <a:lnTo>
                  <a:pt x="0" y="116122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485856" y="8658642"/>
            <a:ext cx="1274175" cy="1199317"/>
          </a:xfrm>
          <a:custGeom>
            <a:avLst/>
            <a:gdLst/>
            <a:ahLst/>
            <a:cxnLst/>
            <a:rect l="l" t="t" r="r" b="b"/>
            <a:pathLst>
              <a:path w="1274175" h="1199317">
                <a:moveTo>
                  <a:pt x="0" y="0"/>
                </a:moveTo>
                <a:lnTo>
                  <a:pt x="1274175" y="0"/>
                </a:lnTo>
                <a:lnTo>
                  <a:pt x="1274175" y="1199316"/>
                </a:lnTo>
                <a:lnTo>
                  <a:pt x="0" y="119931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6626629" y="-537743"/>
            <a:ext cx="1934441" cy="1820793"/>
          </a:xfrm>
          <a:custGeom>
            <a:avLst/>
            <a:gdLst/>
            <a:ahLst/>
            <a:cxnLst/>
            <a:rect l="l" t="t" r="r" b="b"/>
            <a:pathLst>
              <a:path w="1934441" h="1820793">
                <a:moveTo>
                  <a:pt x="0" y="0"/>
                </a:moveTo>
                <a:lnTo>
                  <a:pt x="1934441" y="0"/>
                </a:lnTo>
                <a:lnTo>
                  <a:pt x="1934441" y="1820793"/>
                </a:lnTo>
                <a:lnTo>
                  <a:pt x="0" y="182079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711798" y="2612416"/>
            <a:ext cx="8069328" cy="5085006"/>
            <a:chOff x="0" y="0"/>
            <a:chExt cx="2206319" cy="139034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206319" cy="1390344"/>
            </a:xfrm>
            <a:custGeom>
              <a:avLst/>
              <a:gdLst/>
              <a:ahLst/>
              <a:cxnLst/>
              <a:rect l="l" t="t" r="r" b="b"/>
              <a:pathLst>
                <a:path w="2206319" h="1390344">
                  <a:moveTo>
                    <a:pt x="95943" y="0"/>
                  </a:moveTo>
                  <a:lnTo>
                    <a:pt x="2110377" y="0"/>
                  </a:lnTo>
                  <a:cubicBezTo>
                    <a:pt x="2135822" y="0"/>
                    <a:pt x="2160226" y="10108"/>
                    <a:pt x="2178218" y="28101"/>
                  </a:cubicBezTo>
                  <a:cubicBezTo>
                    <a:pt x="2196211" y="46094"/>
                    <a:pt x="2206319" y="70497"/>
                    <a:pt x="2206319" y="95943"/>
                  </a:cubicBezTo>
                  <a:lnTo>
                    <a:pt x="2206319" y="1294402"/>
                  </a:lnTo>
                  <a:cubicBezTo>
                    <a:pt x="2206319" y="1319847"/>
                    <a:pt x="2196211" y="1344251"/>
                    <a:pt x="2178218" y="1362243"/>
                  </a:cubicBezTo>
                  <a:cubicBezTo>
                    <a:pt x="2160226" y="1380236"/>
                    <a:pt x="2135822" y="1390344"/>
                    <a:pt x="2110377" y="1390344"/>
                  </a:cubicBezTo>
                  <a:lnTo>
                    <a:pt x="95943" y="1390344"/>
                  </a:lnTo>
                  <a:cubicBezTo>
                    <a:pt x="70497" y="1390344"/>
                    <a:pt x="46094" y="1380236"/>
                    <a:pt x="28101" y="1362243"/>
                  </a:cubicBezTo>
                  <a:cubicBezTo>
                    <a:pt x="10108" y="1344251"/>
                    <a:pt x="0" y="1319847"/>
                    <a:pt x="0" y="1294402"/>
                  </a:cubicBezTo>
                  <a:lnTo>
                    <a:pt x="0" y="95943"/>
                  </a:lnTo>
                  <a:cubicBezTo>
                    <a:pt x="0" y="70497"/>
                    <a:pt x="10108" y="46094"/>
                    <a:pt x="28101" y="28101"/>
                  </a:cubicBezTo>
                  <a:cubicBezTo>
                    <a:pt x="46094" y="10108"/>
                    <a:pt x="70497" y="0"/>
                    <a:pt x="95943" y="0"/>
                  </a:cubicBezTo>
                  <a:close/>
                </a:path>
              </a:pathLst>
            </a:custGeom>
            <a:solidFill>
              <a:srgbClr val="FAF3AC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2206319" cy="14379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76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8280502" y="3672293"/>
            <a:ext cx="9691879" cy="6614707"/>
          </a:xfrm>
          <a:custGeom>
            <a:avLst/>
            <a:gdLst/>
            <a:ahLst/>
            <a:cxnLst/>
            <a:rect l="l" t="t" r="r" b="b"/>
            <a:pathLst>
              <a:path w="9691879" h="6614707">
                <a:moveTo>
                  <a:pt x="0" y="0"/>
                </a:moveTo>
                <a:lnTo>
                  <a:pt x="9691879" y="0"/>
                </a:lnTo>
                <a:lnTo>
                  <a:pt x="9691879" y="6614707"/>
                </a:lnTo>
                <a:lnTo>
                  <a:pt x="0" y="661470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1028700" y="3486095"/>
            <a:ext cx="7399500" cy="32385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8532"/>
              </a:lnSpc>
              <a:spcBef>
                <a:spcPct val="0"/>
              </a:spcBef>
            </a:pPr>
            <a:r>
              <a:rPr lang="en-US" sz="6936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Bé tăng cân đều</a:t>
            </a:r>
          </a:p>
          <a:p>
            <a:pPr algn="just">
              <a:lnSpc>
                <a:spcPts val="8532"/>
              </a:lnSpc>
              <a:spcBef>
                <a:spcPct val="0"/>
              </a:spcBef>
            </a:pPr>
            <a:r>
              <a:rPr lang="en-US" sz="6936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Bố mẹ đến trường</a:t>
            </a:r>
          </a:p>
          <a:p>
            <a:pPr algn="just">
              <a:lnSpc>
                <a:spcPts val="8532"/>
              </a:lnSpc>
              <a:spcBef>
                <a:spcPct val="0"/>
              </a:spcBef>
            </a:pPr>
            <a:r>
              <a:rPr lang="en-US" sz="6936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Cảm ơn cô giáo.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E1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142373">
            <a:off x="2264835" y="-5551812"/>
            <a:ext cx="8380513" cy="8903599"/>
          </a:xfrm>
          <a:custGeom>
            <a:avLst/>
            <a:gdLst/>
            <a:ahLst/>
            <a:cxnLst/>
            <a:rect l="l" t="t" r="r" b="b"/>
            <a:pathLst>
              <a:path w="8380513" h="8903599">
                <a:moveTo>
                  <a:pt x="0" y="0"/>
                </a:moveTo>
                <a:lnTo>
                  <a:pt x="8380513" y="0"/>
                </a:lnTo>
                <a:lnTo>
                  <a:pt x="8380513" y="8903599"/>
                </a:lnTo>
                <a:lnTo>
                  <a:pt x="0" y="89035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6040897">
            <a:off x="-399947" y="6068986"/>
            <a:ext cx="8862927" cy="9416125"/>
          </a:xfrm>
          <a:custGeom>
            <a:avLst/>
            <a:gdLst/>
            <a:ahLst/>
            <a:cxnLst/>
            <a:rect l="l" t="t" r="r" b="b"/>
            <a:pathLst>
              <a:path w="8862927" h="9416125">
                <a:moveTo>
                  <a:pt x="0" y="0"/>
                </a:moveTo>
                <a:lnTo>
                  <a:pt x="8862927" y="0"/>
                </a:lnTo>
                <a:lnTo>
                  <a:pt x="8862927" y="9416125"/>
                </a:lnTo>
                <a:lnTo>
                  <a:pt x="0" y="94161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2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9857788" flipH="1">
            <a:off x="7469004" y="-962691"/>
            <a:ext cx="13177827" cy="12354213"/>
          </a:xfrm>
          <a:custGeom>
            <a:avLst/>
            <a:gdLst/>
            <a:ahLst/>
            <a:cxnLst/>
            <a:rect l="l" t="t" r="r" b="b"/>
            <a:pathLst>
              <a:path w="13177827" h="12354213">
                <a:moveTo>
                  <a:pt x="13177827" y="0"/>
                </a:moveTo>
                <a:lnTo>
                  <a:pt x="0" y="0"/>
                </a:lnTo>
                <a:lnTo>
                  <a:pt x="0" y="12354212"/>
                </a:lnTo>
                <a:lnTo>
                  <a:pt x="13177827" y="12354212"/>
                </a:lnTo>
                <a:lnTo>
                  <a:pt x="13177827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6909877" y="-282199"/>
            <a:ext cx="1624986" cy="1529518"/>
          </a:xfrm>
          <a:custGeom>
            <a:avLst/>
            <a:gdLst/>
            <a:ahLst/>
            <a:cxnLst/>
            <a:rect l="l" t="t" r="r" b="b"/>
            <a:pathLst>
              <a:path w="1624986" h="1529518">
                <a:moveTo>
                  <a:pt x="0" y="0"/>
                </a:moveTo>
                <a:lnTo>
                  <a:pt x="1624986" y="0"/>
                </a:lnTo>
                <a:lnTo>
                  <a:pt x="1624986" y="1529518"/>
                </a:lnTo>
                <a:lnTo>
                  <a:pt x="0" y="152951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7280957" y="7965442"/>
            <a:ext cx="1624986" cy="1529518"/>
          </a:xfrm>
          <a:custGeom>
            <a:avLst/>
            <a:gdLst/>
            <a:ahLst/>
            <a:cxnLst/>
            <a:rect l="l" t="t" r="r" b="b"/>
            <a:pathLst>
              <a:path w="1624986" h="1529518">
                <a:moveTo>
                  <a:pt x="0" y="0"/>
                </a:moveTo>
                <a:lnTo>
                  <a:pt x="1624986" y="0"/>
                </a:lnTo>
                <a:lnTo>
                  <a:pt x="1624986" y="1529519"/>
                </a:lnTo>
                <a:lnTo>
                  <a:pt x="0" y="152951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3351258" y="-2515485"/>
            <a:ext cx="12696263" cy="14699002"/>
          </a:xfrm>
          <a:custGeom>
            <a:avLst/>
            <a:gdLst/>
            <a:ahLst/>
            <a:cxnLst/>
            <a:rect l="l" t="t" r="r" b="b"/>
            <a:pathLst>
              <a:path w="12696263" h="14699002">
                <a:moveTo>
                  <a:pt x="0" y="0"/>
                </a:moveTo>
                <a:lnTo>
                  <a:pt x="12696263" y="0"/>
                </a:lnTo>
                <a:lnTo>
                  <a:pt x="12696263" y="14699002"/>
                </a:lnTo>
                <a:lnTo>
                  <a:pt x="0" y="1469900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8093450" y="3715568"/>
            <a:ext cx="10005526" cy="42498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78"/>
              </a:lnSpc>
            </a:pPr>
            <a:r>
              <a:rPr lang="en-US" sz="8354">
                <a:solidFill>
                  <a:srgbClr val="604200"/>
                </a:solidFill>
                <a:latin typeface="Baloo"/>
                <a:ea typeface="Baloo"/>
                <a:cs typeface="Baloo"/>
                <a:sym typeface="Baloo"/>
              </a:rPr>
              <a:t>HẸN GẶP LẠI CÁC BÉ Ở CÁC HOẠT ĐỘNG TIẾP THEO!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</Words>
  <Application>Microsoft Office PowerPoint</Application>
  <PresentationFormat>Custom</PresentationFormat>
  <Paragraphs>14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Times New Roman</vt:lpstr>
      <vt:lpstr>Calibri</vt:lpstr>
      <vt:lpstr>Arial</vt:lpstr>
      <vt:lpstr>Quicksand</vt:lpstr>
      <vt:lpstr>Baloo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3. Bài thơ: Dinh dưỡng của bé</dc:title>
  <cp:lastModifiedBy>giang nguyễn</cp:lastModifiedBy>
  <cp:revision>2</cp:revision>
  <dcterms:created xsi:type="dcterms:W3CDTF">2006-08-16T00:00:00Z</dcterms:created>
  <dcterms:modified xsi:type="dcterms:W3CDTF">2025-08-13T04:42:36Z</dcterms:modified>
  <dc:identifier>DAGrYPq249I</dc:identifier>
</cp:coreProperties>
</file>