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sldIdLst>
    <p:sldId id="256" r:id="rId13"/>
    <p:sldId id="294" r:id="rId14"/>
    <p:sldId id="258" r:id="rId15"/>
    <p:sldId id="257" r:id="rId16"/>
    <p:sldId id="262" r:id="rId17"/>
    <p:sldId id="265" r:id="rId18"/>
    <p:sldId id="267" r:id="rId19"/>
    <p:sldId id="269" r:id="rId20"/>
    <p:sldId id="271" r:id="rId21"/>
    <p:sldId id="273" r:id="rId22"/>
    <p:sldId id="275" r:id="rId23"/>
    <p:sldId id="277" r:id="rId24"/>
    <p:sldId id="279" r:id="rId25"/>
    <p:sldId id="296" r:id="rId26"/>
    <p:sldId id="282" r:id="rId27"/>
    <p:sldId id="284" r:id="rId28"/>
    <p:sldId id="286" r:id="rId29"/>
    <p:sldId id="291" r:id="rId30"/>
    <p:sldId id="287" r:id="rId31"/>
    <p:sldId id="288" r:id="rId32"/>
    <p:sldId id="297" r:id="rId33"/>
    <p:sldId id="289" r:id="rId34"/>
    <p:sldId id="290" r:id="rId35"/>
    <p:sldId id="293" r:id="rId3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002F4A-5611-461E-886D-7150FDC6225A}">
          <p14:sldIdLst>
            <p14:sldId id="256"/>
            <p14:sldId id="294"/>
            <p14:sldId id="258"/>
            <p14:sldId id="257"/>
            <p14:sldId id="262"/>
            <p14:sldId id="265"/>
            <p14:sldId id="267"/>
            <p14:sldId id="269"/>
            <p14:sldId id="271"/>
            <p14:sldId id="273"/>
            <p14:sldId id="275"/>
            <p14:sldId id="277"/>
            <p14:sldId id="279"/>
            <p14:sldId id="296"/>
            <p14:sldId id="282"/>
            <p14:sldId id="284"/>
            <p14:sldId id="286"/>
            <p14:sldId id="291"/>
            <p14:sldId id="287"/>
            <p14:sldId id="288"/>
          </p14:sldIdLst>
        </p14:section>
        <p14:section name="Untitled Section" id="{FE52C02A-EB7F-4FF8-8C76-8DEE50867C2D}">
          <p14:sldIdLst>
            <p14:sldId id="297"/>
            <p14:sldId id="289"/>
            <p14:sldId id="290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54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2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01/04/26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01/04/26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936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3A67E-594C-4865-99B9-D52E67ADDB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068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BF290-8449-45DE-9190-ACAABB7313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680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669C6-50CF-482D-AE08-6E5689DF8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055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48992-60E2-445E-87EC-A05C42AF53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868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B4AD0-3475-41DA-9C28-B4AF365E1F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5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11FA0-B2FD-43EF-BB99-6BBCFCFFC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478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22B7-D6A5-4BAC-BC4E-CD91E333CC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084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2C51-FE73-4A72-A740-8D92805311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14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CC34C-8DC7-4B18-A7C9-AA5D4DAAC3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469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06E6-5760-4967-9DD6-6D3ABA98E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3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01/04/26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47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0DBDE-2457-470C-A6F1-BF7DB9B841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091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3A67E-594C-4865-99B9-D52E67ADDB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299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BF290-8449-45DE-9190-ACAABB7313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160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669C6-50CF-482D-AE08-6E5689DF8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430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48992-60E2-445E-87EC-A05C42AF53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283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B4AD0-3475-41DA-9C28-B4AF365E1F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955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11FA0-B2FD-43EF-BB99-6BBCFCFFC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337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22B7-D6A5-4BAC-BC4E-CD91E333CC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584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2C51-FE73-4A72-A740-8D92805311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624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CC34C-8DC7-4B18-A7C9-AA5D4DAAC3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4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2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087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06E6-5760-4967-9DD6-6D3ABA98E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620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0DBDE-2457-470C-A6F1-BF7DB9B841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212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247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685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633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853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205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942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842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512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137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01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50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3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3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83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3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3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01/04/26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88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84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48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1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1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70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0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50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55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04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90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65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70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0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01/04/26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38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21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60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2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09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09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34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9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30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62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79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56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73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0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2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2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01/04/26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65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88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68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47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26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0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0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84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92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47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72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69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51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8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01/04/26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4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440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64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85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34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0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0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60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8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64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23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595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5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01/04/26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14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700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94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76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56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01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9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9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9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58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82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051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9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7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01/04/26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44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42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42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49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466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577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857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64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9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9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78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4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723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4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01/04/26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0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113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347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415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745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430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889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420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989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82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82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91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2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3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01/04/26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0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672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10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2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2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093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304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390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358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741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946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413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5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0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3C48-F717-4B07-BDA0-A6C1FA4F1E2E}" type="datetimeFigureOut">
              <a:rPr lang="en-US" smtClean="0"/>
              <a:t>01/04/26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0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0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5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DE40B1-8507-450E-82E7-67FB510E85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6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DE40B1-8507-450E-82E7-67FB510E85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5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1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6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5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5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0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0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3C48-F717-4B07-BDA0-A6C1FA4F1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01/04/26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0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0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36D84-B8DA-4AD2-810E-12419A17CA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-N5110\Desktop\HĐKN thơ cầu vông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" y="-40888"/>
            <a:ext cx="9144000" cy="57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11430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PHƯỜNG VIỆT HƯNG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THƯỢNG THANH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775403"/>
            <a:ext cx="466957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 New Roman"/>
                <a:cs typeface="Times New Roman" pitchFamily="18" charset="0"/>
              </a:rPr>
              <a:t>LĨNH VỰC PHÁT TRIỂN NGÔN NGỮ</a:t>
            </a:r>
          </a:p>
          <a:p>
            <a:pPr algn="ctr"/>
            <a:r>
              <a:rPr lang="en-US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 New Roman"/>
                <a:cs typeface="Times New Roman" pitchFamily="18" charset="0"/>
              </a:rPr>
              <a:t>LÀM QUEN VĂN HỌC</a:t>
            </a:r>
            <a:endParaRPr lang="en-US" sz="2000" b="1" cap="all" spc="0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 New Roman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BÀI THƠ: CẦU VỒNG</a:t>
            </a:r>
            <a:endParaRPr lang="en-US" sz="2000" b="1" dirty="0" smtClean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algn="ctr"/>
            <a:r>
              <a:rPr lang="en-US" sz="2000" dirty="0" err="1">
                <a:latin typeface="Time New Roman"/>
                <a:cs typeface="Times New Roman" pitchFamily="18" charset="0"/>
              </a:rPr>
              <a:t>Lứa</a:t>
            </a:r>
            <a:r>
              <a:rPr lang="en-US" sz="2000" dirty="0">
                <a:latin typeface="Time New Roman"/>
                <a:cs typeface="Times New Roman" pitchFamily="18" charset="0"/>
              </a:rPr>
              <a:t> </a:t>
            </a:r>
            <a:r>
              <a:rPr lang="en-US" sz="2000" dirty="0" err="1">
                <a:latin typeface="Time New Roman"/>
                <a:cs typeface="Times New Roman" pitchFamily="18" charset="0"/>
              </a:rPr>
              <a:t>tuổi</a:t>
            </a:r>
            <a:r>
              <a:rPr lang="en-US" sz="2000" dirty="0">
                <a:latin typeface="Time New Roman"/>
                <a:cs typeface="Times New Roman" pitchFamily="18" charset="0"/>
              </a:rPr>
              <a:t>: </a:t>
            </a:r>
            <a:r>
              <a:rPr lang="en-US" sz="2000" dirty="0" smtClean="0">
                <a:latin typeface="Time New Roman"/>
                <a:cs typeface="Times New Roman" pitchFamily="18" charset="0"/>
              </a:rPr>
              <a:t>3 - 4 </a:t>
            </a:r>
            <a:r>
              <a:rPr lang="en-US" sz="2000" dirty="0" err="1">
                <a:latin typeface="Time New Roman"/>
                <a:cs typeface="Times New Roman" pitchFamily="18" charset="0"/>
              </a:rPr>
              <a:t>tuổi</a:t>
            </a:r>
            <a:endParaRPr lang="en-US" sz="2000" dirty="0">
              <a:latin typeface="Time New Roman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 New Roman"/>
                <a:cs typeface="Times New Roman" pitchFamily="18" charset="0"/>
              </a:rPr>
              <a:t>GV</a:t>
            </a:r>
            <a:r>
              <a:rPr lang="en-US" sz="2000" dirty="0">
                <a:latin typeface="Time New Roman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 New Roman"/>
                <a:cs typeface="Times New Roman" pitchFamily="18" charset="0"/>
              </a:rPr>
              <a:t>Trần</a:t>
            </a:r>
            <a:r>
              <a:rPr lang="en-US" sz="2000" dirty="0" smtClean="0">
                <a:latin typeface="Time New Roman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 New Roman"/>
                <a:cs typeface="Times New Roman" pitchFamily="18" charset="0"/>
              </a:rPr>
              <a:t>Thị</a:t>
            </a:r>
            <a:r>
              <a:rPr lang="en-US" sz="2000" dirty="0" smtClean="0">
                <a:latin typeface="Time New Roman"/>
                <a:cs typeface="Times New Roman" pitchFamily="18" charset="0"/>
              </a:rPr>
              <a:t> Thu </a:t>
            </a:r>
            <a:r>
              <a:rPr lang="en-US" sz="2000" dirty="0" err="1" smtClean="0">
                <a:latin typeface="Time New Roman"/>
                <a:cs typeface="Times New Roman" pitchFamily="18" charset="0"/>
              </a:rPr>
              <a:t>Hằng</a:t>
            </a:r>
            <a:endParaRPr lang="en-US" sz="2000" dirty="0" smtClean="0">
              <a:latin typeface="Time New Roman"/>
            </a:endParaRPr>
          </a:p>
          <a:p>
            <a:pPr algn="ctr"/>
            <a:endParaRPr lang="en-US" sz="3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699076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 cau vo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Ồ!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</a:rPr>
              <a:t>Hai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</a:rPr>
              <a:t>cái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</a:rPr>
              <a:t>cơ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2 cau vo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Cái rõ, cái mờ</a:t>
            </a:r>
          </a:p>
        </p:txBody>
      </p:sp>
    </p:spTree>
    <p:extLst>
      <p:ext uri="{BB962C8B-B14F-4D97-AF65-F5344CB8AC3E}">
        <p14:creationId xmlns:p14="http://schemas.microsoft.com/office/powerpoint/2010/main" val="42459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au_vong_rain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" y="4762507"/>
            <a:ext cx="8915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Ai tài thế nhỉ?</a:t>
            </a:r>
          </a:p>
        </p:txBody>
      </p:sp>
      <p:pic>
        <p:nvPicPr>
          <p:cNvPr id="12294" name="Picture 6" descr="dau h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68500"/>
            <a:ext cx="23622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7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9144000" cy="57010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43100"/>
            <a:ext cx="8229600" cy="952500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Trò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chuyện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cùng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bé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yêu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vừa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đọc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gì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?</a:t>
            </a:r>
            <a:b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</a:b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Tác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giả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</a:rPr>
              <a:t>ai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</a:rPr>
              <a:t>?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38300"/>
            <a:ext cx="8153400" cy="2971800"/>
          </a:xfrm>
        </p:spPr>
      </p:pic>
      <p:sp>
        <p:nvSpPr>
          <p:cNvPr id="7" name="Rectangle 6"/>
          <p:cNvSpPr/>
          <p:nvPr/>
        </p:nvSpPr>
        <p:spPr>
          <a:xfrm>
            <a:off x="1371600" y="4302853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thơ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</a:rPr>
              <a:t>Cầu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vồng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err="1" smtClean="0">
                <a:solidFill>
                  <a:srgbClr val="FF0000"/>
                </a:solidFill>
              </a:rPr>
              <a:t>Tác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giả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</a:rPr>
              <a:t>Nhược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Thủy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4076700"/>
          </a:xfrm>
        </p:spPr>
      </p:pic>
      <p:sp>
        <p:nvSpPr>
          <p:cNvPr id="11" name="Rectangle 10"/>
          <p:cNvSpPr/>
          <p:nvPr/>
        </p:nvSpPr>
        <p:spPr>
          <a:xfrm>
            <a:off x="2057400" y="430531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00B0F0"/>
                </a:solidFill>
              </a:rPr>
              <a:t>Điều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gì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xuất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hiện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sau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cơn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mưa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rào</a:t>
            </a:r>
            <a:r>
              <a:rPr lang="en-US" sz="4000" dirty="0">
                <a:solidFill>
                  <a:srgbClr val="00B0F0"/>
                </a:solidFill>
              </a:rPr>
              <a:t> ?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6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 vong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260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28809"/>
            <a:ext cx="4114800" cy="1838093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/>
              <a:t>vồng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?</a:t>
            </a:r>
          </a:p>
          <a:p>
            <a:pPr algn="ctr"/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4" name="Picture 2" descr="cau von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" y="2019300"/>
            <a:ext cx="9062224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6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85890" cy="5715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718" y="0"/>
            <a:ext cx="3505200" cy="1981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vồng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8991600" cy="5706637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-152400" y="3162300"/>
            <a:ext cx="4648200" cy="2133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nhỏ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phát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cầu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vồng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85116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ell-N5110\Desktop\ẢNH PP\6879a038ab2d2959537a141140da2f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4" y="13939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2247900"/>
            <a:ext cx="56703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 New Roman"/>
                <a:ea typeface="Times New Roman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 New Roman"/>
                <a:ea typeface="Times New Roman"/>
              </a:rPr>
              <a:t>đố</a:t>
            </a:r>
            <a:r>
              <a:rPr lang="en-US" sz="3200" dirty="0" smtClean="0">
                <a:solidFill>
                  <a:srgbClr val="002060"/>
                </a:solidFill>
                <a:latin typeface="Time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mọc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sau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mưa</a:t>
            </a:r>
            <a:endParaRPr lang="en-US" sz="2400" dirty="0" smtClean="0">
              <a:solidFill>
                <a:srgbClr val="FF0000"/>
              </a:solidFill>
              <a:latin typeface="Time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Lung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linh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bảy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sắc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bắc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vừa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tới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mây</a:t>
            </a:r>
            <a:endParaRPr lang="en-US" sz="2400" dirty="0" smtClean="0">
              <a:solidFill>
                <a:srgbClr val="FF0000"/>
              </a:solidFill>
              <a:latin typeface="Time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Đố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bé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đó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ea typeface="Times New Roman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ea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30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7" name="Picture 3" descr="C:\Users\Dell-N5110\Desktop\xe-nay-con-o-minh-long-kho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801960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2165005"/>
            <a:ext cx="510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800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2800" dirty="0" err="1" smtClean="0">
                <a:solidFill>
                  <a:srgbClr val="002060"/>
                </a:solidFill>
              </a:rPr>
              <a:t>Bài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thơ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vồng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nói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về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hiện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tượng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vồng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xuất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smtClean="0">
                <a:solidFill>
                  <a:srgbClr val="002060"/>
                </a:solidFill>
              </a:rPr>
              <a:t>hiện </a:t>
            </a:r>
            <a:r>
              <a:rPr lang="en-US" sz="2800" dirty="0" err="1" smtClean="0">
                <a:solidFill>
                  <a:srgbClr val="002060"/>
                </a:solidFill>
              </a:rPr>
              <a:t>và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vẻ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nhiên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nó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8"/>
            <a:ext cx="9144000" cy="56992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564839"/>
            <a:ext cx="541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/>
            <a:endParaRPr lang="en-US" sz="2000" dirty="0" smtClean="0">
              <a:latin typeface="Times New Roman"/>
              <a:ea typeface="Times New Roman"/>
            </a:endParaRPr>
          </a:p>
          <a:p>
            <a:pPr lvl="0"/>
            <a:endParaRPr lang="en-US" sz="2000" dirty="0">
              <a:latin typeface="Times New Roman"/>
              <a:ea typeface="Times New Roman"/>
            </a:endParaRPr>
          </a:p>
          <a:p>
            <a:pPr lvl="0"/>
            <a:r>
              <a:rPr lang="en-US" sz="2000" dirty="0" err="1" smtClean="0">
                <a:latin typeface="Times New Roman"/>
                <a:ea typeface="Times New Roman"/>
              </a:rPr>
              <a:t>Các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con ạ qua </a:t>
            </a:r>
            <a:r>
              <a:rPr lang="en-US" sz="2000" dirty="0" err="1">
                <a:latin typeface="Times New Roman"/>
                <a:ea typeface="Times New Roman"/>
              </a:rPr>
              <a:t>bài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học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ngày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hôm</a:t>
            </a:r>
            <a:r>
              <a:rPr lang="en-US" sz="2000" dirty="0">
                <a:latin typeface="Times New Roman"/>
                <a:ea typeface="Times New Roman"/>
              </a:rPr>
              <a:t> nay </a:t>
            </a:r>
            <a:r>
              <a:rPr lang="en-US" sz="2000" dirty="0" err="1">
                <a:latin typeface="Times New Roman"/>
                <a:ea typeface="Times New Roman"/>
              </a:rPr>
              <a:t>cô</a:t>
            </a:r>
            <a:r>
              <a:rPr lang="en-US" sz="2000" dirty="0">
                <a:latin typeface="Times New Roman"/>
                <a:ea typeface="Times New Roman"/>
              </a:rPr>
              <a:t> hi </a:t>
            </a:r>
            <a:r>
              <a:rPr lang="en-US" sz="2000" dirty="0" err="1">
                <a:latin typeface="Times New Roman"/>
                <a:ea typeface="Times New Roman"/>
              </a:rPr>
              <a:t>vọng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rằng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chúng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mình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sẽ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hiểu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được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hơn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về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những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hiện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tượng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tự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nhiên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cuộc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sống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sẽ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có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những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hành</a:t>
            </a:r>
            <a:r>
              <a:rPr lang="en-US" sz="2000" dirty="0">
                <a:latin typeface="Times New Roman"/>
                <a:ea typeface="Times New Roman"/>
              </a:rPr>
              <a:t> vi </a:t>
            </a:r>
            <a:r>
              <a:rPr lang="en-US" sz="2000" dirty="0" err="1">
                <a:latin typeface="Times New Roman"/>
                <a:ea typeface="Times New Roman"/>
              </a:rPr>
              <a:t>phù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hợp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</a:rPr>
              <a:t>với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nó</a:t>
            </a:r>
            <a:r>
              <a:rPr lang="en-US" sz="2000" dirty="0">
                <a:latin typeface="Times New Roman"/>
                <a:ea typeface="Times New Roman"/>
              </a:rPr>
              <a:t> . </a:t>
            </a:r>
            <a:r>
              <a:rPr lang="en-US" sz="2000" dirty="0" err="1" smtClean="0">
                <a:latin typeface="Times New Roman"/>
                <a:ea typeface="Times New Roman"/>
              </a:rPr>
              <a:t>Ví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dụ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như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trời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nắng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chúng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mình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</a:rPr>
              <a:t>ra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đường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thì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nhớ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đội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</a:rPr>
              <a:t>mũ</a:t>
            </a:r>
            <a:r>
              <a:rPr lang="en-US" sz="2000" dirty="0" smtClean="0">
                <a:latin typeface="Times New Roman"/>
                <a:ea typeface="Times New Roman"/>
              </a:rPr>
              <a:t>, </a:t>
            </a:r>
            <a:r>
              <a:rPr lang="en-US" sz="2000" dirty="0" err="1" smtClean="0">
                <a:latin typeface="Times New Roman"/>
                <a:ea typeface="Times New Roman"/>
              </a:rPr>
              <a:t>che</a:t>
            </a:r>
            <a:r>
              <a:rPr lang="en-US" sz="2000" dirty="0" smtClean="0">
                <a:latin typeface="Times New Roman"/>
                <a:ea typeface="Times New Roman"/>
              </a:rPr>
              <a:t> ô. </a:t>
            </a:r>
            <a:r>
              <a:rPr lang="en-US" sz="2000" dirty="0" err="1">
                <a:latin typeface="Times New Roman"/>
                <a:ea typeface="Times New Roman"/>
              </a:rPr>
              <a:t>Còn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trời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mưa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thì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chơi</a:t>
            </a:r>
            <a:r>
              <a:rPr lang="en-US" sz="2000" dirty="0">
                <a:latin typeface="Times New Roman"/>
                <a:ea typeface="Times New Roman"/>
              </a:rPr>
              <a:t> hay </a:t>
            </a:r>
            <a:r>
              <a:rPr lang="en-US" sz="2000" dirty="0" err="1">
                <a:latin typeface="Times New Roman"/>
                <a:ea typeface="Times New Roman"/>
              </a:rPr>
              <a:t>đi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học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chúng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mình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nhớ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đội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mũ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mặc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</a:rPr>
              <a:t>áo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mưa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để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không</a:t>
            </a:r>
            <a:r>
              <a:rPr lang="en-US" sz="2000" dirty="0">
                <a:latin typeface="Times New Roman"/>
                <a:ea typeface="Times New Roman"/>
              </a:rPr>
              <a:t> </a:t>
            </a:r>
            <a:r>
              <a:rPr lang="en-US" sz="2000" dirty="0" err="1" smtClean="0">
                <a:latin typeface="Times New Roman"/>
                <a:ea typeface="Times New Roman"/>
              </a:rPr>
              <a:t>bị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</a:rPr>
              <a:t>ướt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</a:rPr>
              <a:t>nhé</a:t>
            </a:r>
            <a:r>
              <a:rPr lang="en-US" sz="2000" dirty="0" smtClean="0">
                <a:latin typeface="Times New Roman"/>
                <a:ea typeface="Times New Roman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58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" y="-1"/>
            <a:ext cx="9119839" cy="5829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1650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sz="2800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2800" dirty="0" err="1" smtClean="0">
                <a:solidFill>
                  <a:srgbClr val="002060"/>
                </a:solidFill>
              </a:rPr>
              <a:t>Bé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hát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vận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bài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</a:p>
          <a:p>
            <a:pPr lvl="0" algn="ctr"/>
            <a:r>
              <a:rPr lang="en-US" sz="2800" dirty="0" smtClean="0">
                <a:solidFill>
                  <a:srgbClr val="002060"/>
                </a:solidFill>
              </a:rPr>
              <a:t> “</a:t>
            </a:r>
            <a:r>
              <a:rPr lang="en-US" sz="2800" dirty="0" err="1" smtClean="0">
                <a:solidFill>
                  <a:srgbClr val="002060"/>
                </a:solidFill>
              </a:rPr>
              <a:t>Bảy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sắc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vồng</a:t>
            </a:r>
            <a:r>
              <a:rPr lang="en-US" sz="2800" dirty="0" smtClean="0">
                <a:solidFill>
                  <a:srgbClr val="002060"/>
                </a:solidFill>
              </a:rPr>
              <a:t>”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-N5110\Downloads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9"/>
            <a:ext cx="9144000" cy="57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ẹ Ơi Tại Sao - Tập 5 - Tại Sao Trên Trời Có Cầu Vồ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1374"/>
            <a:ext cx="9108640" cy="5736374"/>
          </a:xfrm>
        </p:spPr>
      </p:pic>
    </p:spTree>
    <p:extLst>
      <p:ext uri="{BB962C8B-B14F-4D97-AF65-F5344CB8AC3E}">
        <p14:creationId xmlns:p14="http://schemas.microsoft.com/office/powerpoint/2010/main" val="9481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4610100"/>
          </a:xfrm>
        </p:spPr>
      </p:pic>
      <p:sp>
        <p:nvSpPr>
          <p:cNvPr id="7" name="Rectangle 6"/>
          <p:cNvSpPr/>
          <p:nvPr/>
        </p:nvSpPr>
        <p:spPr>
          <a:xfrm>
            <a:off x="1371600" y="4302834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Cầu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vồng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Tác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giả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Nhược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Thủy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ua rao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Mưa rào vừa tạnh</a:t>
            </a:r>
          </a:p>
        </p:txBody>
      </p:sp>
    </p:spTree>
    <p:extLst>
      <p:ext uri="{BB962C8B-B14F-4D97-AF65-F5344CB8AC3E}">
        <p14:creationId xmlns:p14="http://schemas.microsoft.com/office/powerpoint/2010/main" val="4242648676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 vong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au von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43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Ai vẽ cong cong</a:t>
            </a:r>
          </a:p>
        </p:txBody>
      </p:sp>
    </p:spTree>
    <p:extLst>
      <p:ext uri="{BB962C8B-B14F-4D97-AF65-F5344CB8AC3E}">
        <p14:creationId xmlns:p14="http://schemas.microsoft.com/office/powerpoint/2010/main" val="2229932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ve cau v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43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Tô màu rực rỡ</a:t>
            </a:r>
          </a:p>
        </p:txBody>
      </p:sp>
    </p:spTree>
    <p:extLst>
      <p:ext uri="{BB962C8B-B14F-4D97-AF65-F5344CB8AC3E}">
        <p14:creationId xmlns:p14="http://schemas.microsoft.com/office/powerpoint/2010/main" val="3663909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14400" y="317500"/>
            <a:ext cx="7467600" cy="1079500"/>
          </a:xfrm>
          <a:prstGeom prst="rect">
            <a:avLst/>
          </a:prstGeom>
          <a:solidFill>
            <a:srgbClr val="CC99FF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914400" y="1397000"/>
            <a:ext cx="7467600" cy="1079500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914400" y="2476500"/>
            <a:ext cx="7467600" cy="10795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914400" y="3556000"/>
            <a:ext cx="7467600" cy="10795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0" y="4762507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Tím, xanh, vàng, đỏ…</a:t>
            </a:r>
          </a:p>
        </p:txBody>
      </p:sp>
    </p:spTree>
    <p:extLst>
      <p:ext uri="{BB962C8B-B14F-4D97-AF65-F5344CB8AC3E}">
        <p14:creationId xmlns:p14="http://schemas.microsoft.com/office/powerpoint/2010/main" val="35302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273</Words>
  <Application>Microsoft Office PowerPoint</Application>
  <PresentationFormat>On-screen Show (16:10)</PresentationFormat>
  <Paragraphs>36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Calibri</vt:lpstr>
      <vt:lpstr>Time New Roman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1_Office Theme</vt:lpstr>
      <vt:lpstr>7_Default Design</vt:lpstr>
      <vt:lpstr>8_Default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chuyện cùng bé yêu</vt:lpstr>
      <vt:lpstr>Cô vừa đọc bài thơ gì? Tác giả là ai?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Dell-N5110</dc:creator>
  <cp:lastModifiedBy>PC</cp:lastModifiedBy>
  <cp:revision>22</cp:revision>
  <dcterms:created xsi:type="dcterms:W3CDTF">2021-09-23T09:11:39Z</dcterms:created>
  <dcterms:modified xsi:type="dcterms:W3CDTF">2026-04-01T10:49:00Z</dcterms:modified>
</cp:coreProperties>
</file>