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9" r:id="rId13"/>
    <p:sldId id="266" r:id="rId14"/>
    <p:sldId id="267" r:id="rId15"/>
    <p:sldId id="269" r:id="rId16"/>
    <p:sldId id="270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5712F-C7C2-4653-9306-05108FA59C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752AF-C9B1-45EA-B1EC-47DFF00A539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78AB8-AA0E-4FAF-BB4B-0DCDF1257E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E8116-49B6-4002-B8DC-62CCBCE1A8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6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25AEF-6404-47F5-9352-B7E2833920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90CE3-EFB4-4A7C-B8E8-47CC5892F3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7F9EF-E039-439D-8D8C-F61B015E6E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6B386-15CB-41B9-B182-961427EFCE9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56D36-7910-41AC-8403-19BA899679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5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81806-6EED-4DF2-8CBD-A094051A5F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1CF9E-45B5-4C94-A3E1-552C7FFED3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2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FE43-112E-4840-8669-D046FECDF89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8F6D8-0BC6-4D5F-9D4B-A285220E41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3"/>
          <p:cNvSpPr>
            <a:spLocks noChangeArrowheads="1" noChangeShapeType="1" noTextEdit="1"/>
          </p:cNvSpPr>
          <p:nvPr/>
        </p:nvSpPr>
        <p:spPr bwMode="auto">
          <a:xfrm>
            <a:off x="2079626" y="998538"/>
            <a:ext cx="6226175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474663"/>
            <a:ext cx="518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635250"/>
            <a:ext cx="500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14945" y="34337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Đề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“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24200" y="3975101"/>
            <a:ext cx="487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24- 36 tháng 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83150" y="6365876"/>
            <a:ext cx="3709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2025- 2026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29681" y="4452939"/>
            <a:ext cx="5608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Giáo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Cẩm Vân  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10668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0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039" y="1972462"/>
            <a:ext cx="6885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vừa đọc cho các con nghe bài thơ gì?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1788" y="2492641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“Mưa” ạ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382" y="3126623"/>
            <a:ext cx="454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do ai sáng tác nhỉ?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1788" y="3612984"/>
            <a:ext cx="32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Lâm ạ</a:t>
            </a:r>
          </a:p>
        </p:txBody>
      </p:sp>
    </p:spTree>
    <p:extLst>
      <p:ext uri="{BB962C8B-B14F-4D97-AF65-F5344CB8AC3E}">
        <p14:creationId xmlns:p14="http://schemas.microsoft.com/office/powerpoint/2010/main" val="281891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0642" y="2844225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 mưa rơi xuống đâu nhỉ?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521" y="3429000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 ạ</a:t>
            </a:r>
          </a:p>
        </p:txBody>
      </p:sp>
    </p:spTree>
    <p:extLst>
      <p:ext uri="{BB962C8B-B14F-4D97-AF65-F5344CB8AC3E}">
        <p14:creationId xmlns:p14="http://schemas.microsoft.com/office/powerpoint/2010/main" val="3937310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702" y="2912677"/>
            <a:ext cx="633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con cùng đọc bài thơ với cô 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971" y="2890391"/>
            <a:ext cx="5159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</p:txBody>
      </p:sp>
    </p:spTree>
    <p:extLst>
      <p:ext uri="{BB962C8B-B14F-4D97-AF65-F5344CB8AC3E}">
        <p14:creationId xmlns:p14="http://schemas.microsoft.com/office/powerpoint/2010/main" val="21568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710" y="2556588"/>
            <a:ext cx="385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</p:txBody>
      </p:sp>
    </p:spTree>
    <p:extLst>
      <p:ext uri="{BB962C8B-B14F-4D97-AF65-F5344CB8AC3E}">
        <p14:creationId xmlns:p14="http://schemas.microsoft.com/office/powerpoint/2010/main" val="26559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289" y="2890391"/>
            <a:ext cx="533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 </a:t>
            </a:r>
          </a:p>
        </p:txBody>
      </p:sp>
    </p:spTree>
    <p:extLst>
      <p:ext uri="{BB962C8B-B14F-4D97-AF65-F5344CB8AC3E}">
        <p14:creationId xmlns:p14="http://schemas.microsoft.com/office/powerpoint/2010/main" val="1431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889" y="2195027"/>
            <a:ext cx="838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và cây cối như thế nào?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134" y="2922231"/>
            <a:ext cx="11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mạnh khỏe và cây cối thêm xanh tốt</a:t>
            </a:r>
          </a:p>
        </p:txBody>
      </p:sp>
    </p:spTree>
    <p:extLst>
      <p:ext uri="{BB962C8B-B14F-4D97-AF65-F5344CB8AC3E}">
        <p14:creationId xmlns:p14="http://schemas.microsoft.com/office/powerpoint/2010/main" val="27467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83" y="3013501"/>
            <a:ext cx="949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nói về ‘MƯA” là niềm mong đợi của muôn dân mưa xuống cho con người mạnh khỏe, cây cối xanh tốt tươi,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đâm tròi nảy lộc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6134" y="1214363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Nội dung bài thơ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0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576" y="979714"/>
            <a:ext cx="75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mình cùng đọc lại bài thơ này thêm một lần nữa nhé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9939" y="1720840"/>
            <a:ext cx="4152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</a:t>
            </a:r>
          </a:p>
        </p:txBody>
      </p:sp>
    </p:spTree>
    <p:extLst>
      <p:ext uri="{BB962C8B-B14F-4D97-AF65-F5344CB8AC3E}">
        <p14:creationId xmlns:p14="http://schemas.microsoft.com/office/powerpoint/2010/main" val="18375351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9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784" y="2501425"/>
            <a:ext cx="766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học đến đây là hết rồi!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chúc các con luôn chăm ngoan học giỏi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273" y="550506"/>
            <a:ext cx="44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Mục đích – yêu cầu: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9902" y="1073726"/>
            <a:ext cx="8472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 Kiến thức: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biết tên bài thơ, tên tác giả.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hiểu nội dung bài thơ: Nói về hiện tượng mưa có ở khắp mọi nơi và mưa đem đến cho cây cối, con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người có nguồn nước sạch và mát lành.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cảm nhận được nhịp điệu của bài 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2. Kỹ năng: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biết đọc thơ cùng cô.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Rèn kỹ năng quan sát, ghi nhớ có chủ định.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 biết trả lời câu hởi của cô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3. Giáo dục: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hứng thú nghe cô đọc 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Giáo dục trẻ bảo vệ nguồn nước, giữ gìn môi trường sạch sẽ, yêu thiên nhiên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726" y="2360645"/>
            <a:ext cx="4982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ta cùng quan sát các bức tranh này nhé </a:t>
            </a:r>
          </a:p>
        </p:txBody>
      </p:sp>
    </p:spTree>
    <p:extLst>
      <p:ext uri="{BB962C8B-B14F-4D97-AF65-F5344CB8AC3E}">
        <p14:creationId xmlns:p14="http://schemas.microsoft.com/office/powerpoint/2010/main" val="212508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1026" name="Picture 2" descr="Hình ảnh Nền Trời Mưa, Trời Mưa Vector Nền Và Tập Tin Tải về Miễn Phí |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" y="504364"/>
            <a:ext cx="10919862" cy="5851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7301" y="504364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</a:p>
        </p:txBody>
      </p:sp>
    </p:spTree>
    <p:extLst>
      <p:ext uri="{BB962C8B-B14F-4D97-AF65-F5344CB8AC3E}">
        <p14:creationId xmlns:p14="http://schemas.microsoft.com/office/powerpoint/2010/main" val="101279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2050" name="Picture 2" descr="Điều gì sẽ xảy ra nếu trời mưa ở mọi ngóc ngách trên Trái đất cùng một lúc  trong một năm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8" y="416012"/>
            <a:ext cx="10971303" cy="602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3941" y="523304"/>
            <a:ext cx="101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Sấm</a:t>
            </a:r>
          </a:p>
        </p:txBody>
      </p:sp>
    </p:spTree>
    <p:extLst>
      <p:ext uri="{BB962C8B-B14F-4D97-AF65-F5344CB8AC3E}">
        <p14:creationId xmlns:p14="http://schemas.microsoft.com/office/powerpoint/2010/main" val="97138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3074" name="Picture 2" descr="Gió là gì ? Nguyên nhân nào sinh ra hiện tượng g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4" y="410683"/>
            <a:ext cx="10837031" cy="603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34801" y="523304"/>
            <a:ext cx="9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58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4098" name="Picture 2" descr="Hà Nội trời tối đen như mực giữa ban ngày, mưa to gió lớn khắp các quận  huy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2" y="249311"/>
            <a:ext cx="10527975" cy="6361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58402" y="523304"/>
            <a:ext cx="191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</a:t>
            </a:r>
          </a:p>
        </p:txBody>
      </p:sp>
    </p:spTree>
    <p:extLst>
      <p:ext uri="{BB962C8B-B14F-4D97-AF65-F5344CB8AC3E}">
        <p14:creationId xmlns:p14="http://schemas.microsoft.com/office/powerpoint/2010/main" val="17956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529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là những hiện tượng trước khi trời mưa đó các con</a:t>
            </a:r>
          </a:p>
        </p:txBody>
      </p:sp>
    </p:spTree>
    <p:extLst>
      <p:ext uri="{BB962C8B-B14F-4D97-AF65-F5344CB8AC3E}">
        <p14:creationId xmlns:p14="http://schemas.microsoft.com/office/powerpoint/2010/main" val="357456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5124" name="Picture 4" descr="Bài thơ: Mưa - Lê Lâm - Thơ truyện mầm non - Đọc thơ cho bé [ GianggiangTV  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3" y="261716"/>
            <a:ext cx="11265094" cy="6336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277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2024-05-18T14:13:20Z</dcterms:created>
  <dcterms:modified xsi:type="dcterms:W3CDTF">2026-04-16T05:44:11Z</dcterms:modified>
</cp:coreProperties>
</file>