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57" r:id="rId3"/>
    <p:sldId id="258" r:id="rId4"/>
    <p:sldId id="280" r:id="rId5"/>
    <p:sldId id="281" r:id="rId6"/>
    <p:sldId id="259" r:id="rId7"/>
    <p:sldId id="260" r:id="rId8"/>
    <p:sldId id="282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E24FD2-4132-CBB5-132E-C0B0496BF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7" y="1615281"/>
            <a:ext cx="5038725" cy="4495800"/>
          </a:xfrm>
        </p:spPr>
      </p:pic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4600" y="15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endParaRPr lang="en-US" altLang="vi-VN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altLang="vi-VN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THƯỢNG THANH</a:t>
            </a:r>
            <a:endParaRPr lang="en-US" altLang="vi-VN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9700" y="2639903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505200"/>
            <a:ext cx="487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NB</a:t>
            </a:r>
            <a:r>
              <a:rPr lang="vi-VN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 Hình tròn – Hình tam giác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 Giang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6672" y="6349862"/>
            <a:ext cx="1949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</a:t>
            </a:r>
            <a:r>
              <a:rPr lang="en-US" altLang="vi-VN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2025-2026</a:t>
            </a:r>
            <a:endParaRPr lang="en-US" altLang="vi-VN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C9181-2B14-86F8-7E37-13C178207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59" y="1207017"/>
            <a:ext cx="1564481" cy="139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286000"/>
            <a:ext cx="2743200" cy="2743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1981200"/>
            <a:ext cx="3091873" cy="3124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2590800"/>
            <a:ext cx="2438400" cy="24384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2286000"/>
            <a:ext cx="2710873" cy="281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124200"/>
            <a:ext cx="2438400" cy="25908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1143000"/>
            <a:ext cx="3048000" cy="2895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352800"/>
            <a:ext cx="2438400" cy="2362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953000" y="1066800"/>
            <a:ext cx="2819400" cy="2819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3429000"/>
            <a:ext cx="2438400" cy="24003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638800" y="2454349"/>
            <a:ext cx="2286000" cy="2590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1405270"/>
            <a:ext cx="2438400" cy="262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810000"/>
            <a:ext cx="2438400" cy="24003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5355" y="1447800"/>
            <a:ext cx="2589646" cy="2552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257800" y="2581275"/>
            <a:ext cx="2515755" cy="25241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327453" y="1676400"/>
            <a:ext cx="3673548" cy="323495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1863356"/>
            <a:ext cx="3124201" cy="304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Thử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tài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của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3615" y="1633548"/>
            <a:ext cx="75607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166843"/>
            <a:ext cx="6858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I.  MỤC ĐÍCH YÊU CẦU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1.Kiến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Trẻ nhận biết và gọi đúng tên hình tam giác, hình tròn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-Phát triền ngôn ngữ cho trẻ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II. CHUẨN BI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    1.Đồ dùng của cô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Máy tính, máy chiếu, Powerpoint nhận biết phân biệt hình tròn, hình tam giác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latin typeface="Times New Roman" pitchFamily="18" charset="0"/>
                <a:cs typeface="Times New Roman" pitchFamily="18" charset="0"/>
              </a:rPr>
              <a:t>Sa bàn nhà của bạn Misa có ngôi nhà có cửa hình tròn, cửa hình tam giác.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Nhạc theo chủ điểm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    2.Đồ dùng của trẻ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Rổ đồ dùng: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Lô tô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hình tam giác( màu vàng)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, hình tròn( màu đỏ)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nb-NO" dirty="0">
                <a:latin typeface="Times New Roman" pitchFamily="18" charset="0"/>
                <a:cs typeface="Times New Roman" pitchFamily="18" charset="0"/>
              </a:rPr>
              <a:t>2 con đường hẹp.Bảng dính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dính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III. CÁCH TIẾN HÀNH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trẻ chơi trò chơi tập tầm vông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Phương pháp, hình thức tổ chức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09800" y="990600"/>
            <a:ext cx="4495800" cy="449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381000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Nhận biết hình tròn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00800" y="13716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709" y="106680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Đường bao cong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7395" y="5757530"/>
            <a:ext cx="15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HÌNH TRÒN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" y="-283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5029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0885" y="4572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Nhận biết hình tam giác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0550" y="5486400"/>
            <a:ext cx="203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HÌNH TAM GIÁC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34000" y="15240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50063" y="116603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371599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8" y="2590800"/>
            <a:ext cx="3173412" cy="31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3704610" cy="314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90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362200"/>
            <a:ext cx="5943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biến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mất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341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Bui Anh Van</cp:lastModifiedBy>
  <cp:revision>16</cp:revision>
  <dcterms:created xsi:type="dcterms:W3CDTF">2017-11-03T07:56:43Z</dcterms:created>
  <dcterms:modified xsi:type="dcterms:W3CDTF">2026-03-08T14:47:28Z</dcterms:modified>
</cp:coreProperties>
</file>