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305" r:id="rId4"/>
    <p:sldId id="314" r:id="rId5"/>
    <p:sldId id="308" r:id="rId6"/>
    <p:sldId id="27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1E0B-8C8A-45C8-B8EA-67F05B5C2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A1A8A1-8646-4444-A7EC-835B07D3D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B174F-97A3-4C05-9CE1-39E7AF547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05/03/26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592BA-2FDF-4A4D-8032-20023100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1DCF4-C341-4E34-919D-4FE68448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2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96358-8F36-4FB0-B91B-BDE64386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CCA61A-4BD1-4A3F-9F67-299EB2FD8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C875C-F37C-4A38-B896-D621463C6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05/03/26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75843-378E-4D5D-8A79-E570EC32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E7E98-4035-40CD-BE83-C5688CE9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0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D8DA0F-9420-45EC-A43A-075D153B7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EC111-4A03-43F4-AC80-893C1C444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5A0F-87C0-49E5-BFBA-0EEB36D9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05/03/26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BDFC2-D781-4A7D-8CA8-0C044752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01CF-1232-422C-BDAA-52BFCAB9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0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1697C-7CC9-456D-A39B-21E56C71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A7487-C0E5-4B54-B416-EF472D0DC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23D30-FA10-4A60-A434-ED16A842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05/03/26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3A9C2-A352-49C8-8C08-FE474BB8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7DCC-0DE5-49C5-8123-9B82BA71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2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DA51-9948-4191-912E-3D02C06E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01D8B-66CC-44EC-8915-9B08F75E9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99C12-1EA4-44E3-B08B-195C8CF8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05/03/26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C9BFA-9E5A-47BC-9FD7-0FBADD3D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4488B-BA67-4F2E-8026-6CBAC2BC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48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C1AE3-42D6-463B-9ED8-48A18EBBF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81AE-102B-47A2-B9B9-AECE698EC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DBE40-99AB-4198-AA16-0A66C4A0B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A1834-01FE-41FF-9445-949CAA16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05/03/26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649F3-A2C7-49EB-BC43-32490FBF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228C0-DB80-44D5-AFE3-708974FC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2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A234-15BD-4B52-876C-D12484640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D0530-013C-48CE-80D5-A4E16265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05D60-ED05-436A-BBA0-121980705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943685-0EAE-4FF5-A96F-E9D8F04D1C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8F34F-1512-4B02-A1B3-E73E0C35D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EF4D1-51E1-4E29-8408-DE3BD44A7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05/03/26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26D154-D95F-4C15-A68C-710E812B8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14F07-ABE5-428D-86CB-6ED58EDA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39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F5280-617F-49C2-BE01-060F5B49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1D14F0-A045-4682-9848-6029DFC54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05/03/26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12A6B-C8A1-4DDC-966C-EF4D159B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99E68-348A-425F-B534-B1196283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9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F78065-DA5F-49C7-A8C3-254B066C7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05/03/26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93501-4491-4CEC-ADFB-B435C3B5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1CAC-FDB3-409D-AE4C-8D5E4BD7C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4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AFAD1-03B7-40F5-87D9-58AB870B8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AB74F-EA10-4891-90B5-2AA224A5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5FE7C-0C41-4B2E-949E-EA01CF799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E94D4-F31F-45F5-A910-81E761F87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05/03/26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6DD85-F82F-4F94-8634-3497375F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07F6A-EE25-452E-825D-CEC8890DC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6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0876A-AA70-4408-9F53-78030F98D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97348-3D60-4C3C-8AA9-44CC923298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9B64F-06D2-47E2-9C56-B8DDDC024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63C00-3A9B-42B6-A155-A14A9A0E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BE497-4196-421C-8EEC-B3DAC9774C43}" type="datetimeFigureOut">
              <a:rPr lang="en-US" smtClean="0"/>
              <a:t>05/03/26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B6F47-C346-4D01-A346-2CBBA57B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7B24A-20C1-4AA6-A2DE-A2240A578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4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1F57B3-4832-44A7-8990-3D40D0F1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21437-1127-4D91-8C0B-E1CF4A928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1D092-8AC2-44E2-86E4-BDC6143EC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BE497-4196-421C-8EEC-B3DAC9774C43}" type="datetimeFigureOut">
              <a:rPr lang="en-US" smtClean="0"/>
              <a:t>05/03/26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F6E4A-3CF9-45DF-9F0D-718BC4BCE3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F1CD-3221-4CA1-84D3-68152D37B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6A5F4-279D-4295-A8BB-88F02E963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g"/><Relationship Id="rId3" Type="http://schemas.microsoft.com/office/2007/relationships/media" Target="../media/media4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8.jpg"/><Relationship Id="rId5" Type="http://schemas.microsoft.com/office/2007/relationships/media" Target="../media/media5.mp4"/><Relationship Id="rId10" Type="http://schemas.openxmlformats.org/officeDocument/2006/relationships/image" Target="../media/image7.png"/><Relationship Id="rId4" Type="http://schemas.openxmlformats.org/officeDocument/2006/relationships/video" Target="../media/media4.mp4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7184DA-5EED-48AE-8E4A-86914E6348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FA67ECE4-2A59-42BF-B5E7-66DBCF6CAF64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1524000" y="2669733"/>
            <a:ext cx="9144000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en-US" sz="5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6FEDA-21CC-4FAF-ABAD-C4AD97728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78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D0320D-7F9B-402D-BD4E-2A1D30C6F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53" y="3304673"/>
            <a:ext cx="1007444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 eaLnBrk="1" hangingPunct="1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LQVT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1" hangingPunct="1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A9A840D-7411-4BFC-B017-AADBC07EC76C}"/>
              </a:ext>
            </a:extLst>
          </p:cNvPr>
          <p:cNvSpPr txBox="1">
            <a:spLocks/>
          </p:cNvSpPr>
          <p:nvPr/>
        </p:nvSpPr>
        <p:spPr>
          <a:xfrm>
            <a:off x="2504048" y="1066800"/>
            <a:ext cx="6639952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PHƯỜNG VIỆT HƯNG</a:t>
            </a:r>
          </a:p>
          <a:p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THƯỢNG THANH</a:t>
            </a:r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3" y="2001838"/>
            <a:ext cx="1828800" cy="13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0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2C6AF-FB8A-43D9-A0AE-568A6F032E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3A1C03-9FA1-45A1-A5AD-7AEC8BA7F3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6368096485656">
            <a:hlinkClick r:id="" action="ppaction://media"/>
            <a:extLst>
              <a:ext uri="{FF2B5EF4-FFF2-40B4-BE49-F238E27FC236}">
                <a16:creationId xmlns:a16="http://schemas.microsoft.com/office/drawing/2014/main" id="{5974FF61-F419-4966-90EA-A808496DF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617"/>
            <a:ext cx="12192000" cy="70364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FA000D-219B-45BA-A69B-E706C657F6C7}"/>
              </a:ext>
            </a:extLst>
          </p:cNvPr>
          <p:cNvSpPr/>
          <p:nvPr/>
        </p:nvSpPr>
        <p:spPr>
          <a:xfrm>
            <a:off x="1383663" y="45721"/>
            <a:ext cx="8613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4212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098107F-2624-4C3D-ACF0-84E5FFCEF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6368064926164">
            <a:hlinkClick r:id="" action="ppaction://media"/>
            <a:extLst>
              <a:ext uri="{FF2B5EF4-FFF2-40B4-BE49-F238E27FC236}">
                <a16:creationId xmlns:a16="http://schemas.microsoft.com/office/drawing/2014/main" id="{1D9D6FB0-40DE-435D-8941-F6BD9EAC56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019777"/>
          </a:xfrm>
          <a:prstGeom prst="rect">
            <a:avLst/>
          </a:prstGeom>
        </p:spPr>
      </p:pic>
      <p:sp>
        <p:nvSpPr>
          <p:cNvPr id="6" name="Text Box 23">
            <a:extLst>
              <a:ext uri="{FF2B5EF4-FFF2-40B4-BE49-F238E27FC236}">
                <a16:creationId xmlns:a16="http://schemas.microsoft.com/office/drawing/2014/main" id="{02CED9EB-284C-4BC4-809A-A6AFFEF04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334000"/>
            <a:ext cx="3124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HÌNH TRÒN</a:t>
            </a:r>
          </a:p>
        </p:txBody>
      </p:sp>
    </p:spTree>
    <p:extLst>
      <p:ext uri="{BB962C8B-B14F-4D97-AF65-F5344CB8AC3E}">
        <p14:creationId xmlns:p14="http://schemas.microsoft.com/office/powerpoint/2010/main" val="423405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B030A-B268-43EB-AC91-A783F873AC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AF59C-E096-4063-A7FE-A4473A7321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C6A148-A230-491C-A6C2-BA0B1B935CB8}"/>
              </a:ext>
            </a:extLst>
          </p:cNvPr>
          <p:cNvSpPr/>
          <p:nvPr/>
        </p:nvSpPr>
        <p:spPr>
          <a:xfrm>
            <a:off x="1674056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cam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bưởi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chối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chối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6368064976634">
            <a:hlinkClick r:id="" action="ppaction://media"/>
            <a:extLst>
              <a:ext uri="{FF2B5EF4-FFF2-40B4-BE49-F238E27FC236}">
                <a16:creationId xmlns:a16="http://schemas.microsoft.com/office/drawing/2014/main" id="{AAD25E56-115E-4971-9ABA-BF667AF3ED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3509963"/>
            <a:ext cx="3369593" cy="3348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8DB719-8958-49CD-9F7C-1768641B1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" y="1423412"/>
            <a:ext cx="2523029" cy="2086551"/>
          </a:xfrm>
          <a:prstGeom prst="rect">
            <a:avLst/>
          </a:prstGeom>
        </p:spPr>
      </p:pic>
      <p:pic>
        <p:nvPicPr>
          <p:cNvPr id="7" name="6368064782897">
            <a:hlinkClick r:id="" action="ppaction://media"/>
            <a:extLst>
              <a:ext uri="{FF2B5EF4-FFF2-40B4-BE49-F238E27FC236}">
                <a16:creationId xmlns:a16="http://schemas.microsoft.com/office/drawing/2014/main" id="{735697BB-BA1D-41B0-8C6C-60F63849BF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9649" y="3466697"/>
            <a:ext cx="3584536" cy="3391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439D01-1FA5-4885-901B-296CB4D78C5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02" y="1388125"/>
            <a:ext cx="2523029" cy="2056334"/>
          </a:xfrm>
          <a:prstGeom prst="rect">
            <a:avLst/>
          </a:prstGeom>
        </p:spPr>
      </p:pic>
      <p:pic>
        <p:nvPicPr>
          <p:cNvPr id="9" name="6368064905320">
            <a:hlinkClick r:id="" action="ppaction://media"/>
            <a:extLst>
              <a:ext uri="{FF2B5EF4-FFF2-40B4-BE49-F238E27FC236}">
                <a16:creationId xmlns:a16="http://schemas.microsoft.com/office/drawing/2014/main" id="{53B3DBDF-313B-4903-8A63-327969060DD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41809" y="3509963"/>
            <a:ext cx="4429719" cy="3251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CDDDED-2C08-4E01-9C21-5C4CE449A1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603" y="1534696"/>
            <a:ext cx="3091887" cy="190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5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9725D-AFA6-4269-9E44-511A2E6AFE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FA204-F00A-472E-A76D-9E309812F3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6368064905320">
            <a:hlinkClick r:id="" action="ppaction://media"/>
            <a:extLst>
              <a:ext uri="{FF2B5EF4-FFF2-40B4-BE49-F238E27FC236}">
                <a16:creationId xmlns:a16="http://schemas.microsoft.com/office/drawing/2014/main" id="{237E911E-14FA-46AF-AF9D-E2AE0A39F9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77" y="0"/>
            <a:ext cx="12281095" cy="9109801"/>
          </a:xfrm>
          <a:prstGeom prst="rect">
            <a:avLst/>
          </a:prstGeom>
        </p:spPr>
      </p:pic>
      <p:sp>
        <p:nvSpPr>
          <p:cNvPr id="8" name="Text Box 23">
            <a:extLst>
              <a:ext uri="{FF2B5EF4-FFF2-40B4-BE49-F238E27FC236}">
                <a16:creationId xmlns:a16="http://schemas.microsoft.com/office/drawing/2014/main" id="{6B97CDBF-C5E6-4605-B759-A5F04EEC4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451" y="6334780"/>
            <a:ext cx="3460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</a:rPr>
              <a:t>HÌNH </a:t>
            </a:r>
            <a:r>
              <a:rPr lang="vi-VN" sz="2800" b="1" dirty="0">
                <a:latin typeface="Times New Roman" panose="02020603050405020304" pitchFamily="18" charset="0"/>
              </a:rPr>
              <a:t>VUÔNG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6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FCD86-BCFA-4FEA-B681-680A6EA641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334C18-81EE-421B-BA2D-001D574667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Frame-375">
            <a:extLst>
              <a:ext uri="{FF2B5EF4-FFF2-40B4-BE49-F238E27FC236}">
                <a16:creationId xmlns:a16="http://schemas.microsoft.com/office/drawing/2014/main" id="{6DFDC768-8553-4607-9438-8B2261E03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WordArt 6">
            <a:extLst>
              <a:ext uri="{FF2B5EF4-FFF2-40B4-BE49-F238E27FC236}">
                <a16:creationId xmlns:a16="http://schemas.microsoft.com/office/drawing/2014/main" id="{4A3484B5-264E-46F5-B0B5-6FC840B50D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30905" y="1703363"/>
            <a:ext cx="7443537" cy="2133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40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97</Words>
  <Application>Microsoft Office PowerPoint</Application>
  <PresentationFormat>Widescreen</PresentationFormat>
  <Paragraphs>12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49</cp:revision>
  <dcterms:created xsi:type="dcterms:W3CDTF">2024-12-10T17:29:47Z</dcterms:created>
  <dcterms:modified xsi:type="dcterms:W3CDTF">2026-03-05T04:34:41Z</dcterms:modified>
</cp:coreProperties>
</file>