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72" d="100"/>
          <a:sy n="72" d="100"/>
        </p:scale>
        <p:origin x="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05/03/2026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8584" cy="6857999"/>
          </a:xfrm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68407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2905"/>
            <a:ext cx="1656184" cy="14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PC</cp:lastModifiedBy>
  <cp:revision>8</cp:revision>
  <dcterms:created xsi:type="dcterms:W3CDTF">2019-03-12T13:02:14Z</dcterms:created>
  <dcterms:modified xsi:type="dcterms:W3CDTF">2026-03-05T04:14:58Z</dcterms:modified>
</cp:coreProperties>
</file>