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56" r:id="rId7"/>
  </p:sldMasterIdLst>
  <p:sldIdLst>
    <p:sldId id="277" r:id="rId8"/>
    <p:sldId id="258" r:id="rId9"/>
    <p:sldId id="279" r:id="rId10"/>
    <p:sldId id="260" r:id="rId11"/>
    <p:sldId id="261" r:id="rId12"/>
    <p:sldId id="264" r:id="rId13"/>
    <p:sldId id="278" r:id="rId14"/>
    <p:sldId id="263" r:id="rId15"/>
    <p:sldId id="265" r:id="rId16"/>
    <p:sldId id="268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80" d="100"/>
          <a:sy n="80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DD64C-E392-4AD7-9653-61F70DD99C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7297E-DD1B-43DF-9C35-5ABE1B634F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D238-2E8D-4ACD-8B8D-F66D561988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D266-A3CC-4D39-8CBB-84A3692E3B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2038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637C2-819E-4E0E-A5C5-ED4BF105E1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22108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4FF2E-4306-4C52-B0FE-B90BECC65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81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EC17-6129-4394-A5D3-A6FCE8E259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13741"/>
      </p:ext>
    </p:extLst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3E44-21DB-4F06-89F3-7EDB333F2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84213"/>
      </p:ext>
    </p:extLst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3DBE8-10DD-46C1-980D-D3D553857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34179"/>
      </p:ext>
    </p:extLst>
  </p:cSld>
  <p:clrMapOvr>
    <a:masterClrMapping/>
  </p:clrMapOvr>
  <p:transition spd="med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26902-58CD-441F-89BF-40AE20A864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08447"/>
      </p:ext>
    </p:extLst>
  </p:cSld>
  <p:clrMapOvr>
    <a:masterClrMapping/>
  </p:clrMapOvr>
  <p:transition spd="med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C0D09-CC67-45CF-8850-055DFECC48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64447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FDFB2-F453-4166-B75C-49E1534213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19A46-2A25-4850-A6AE-090481053E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62724"/>
      </p:ext>
    </p:extLst>
  </p:cSld>
  <p:clrMapOvr>
    <a:masterClrMapping/>
  </p:clrMapOvr>
  <p:transition spd="med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099D9-7178-4CA6-8433-58824B7786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7595"/>
      </p:ext>
    </p:extLst>
  </p:cSld>
  <p:clrMapOvr>
    <a:masterClrMapping/>
  </p:clrMapOvr>
  <p:transition spd="med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5CCA-2B1B-40FA-81F9-64848D78B3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21724"/>
      </p:ext>
    </p:extLst>
  </p:cSld>
  <p:clrMapOvr>
    <a:masterClrMapping/>
  </p:clrMapOvr>
  <p:transition spd="med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DD64C-E392-4AD7-9653-61F70DD99C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76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FDFB2-F453-4166-B75C-49E1534213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31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453DC-830B-439F-A451-24B6CE5DFD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4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C1029-A854-46A9-B942-117902B4C9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7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11A6-9086-4AA8-8E04-37CD9DF28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E594A-5235-45B4-9B9C-B18228A75B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4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3AC7-4524-43BA-B386-78ED277D1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8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453DC-830B-439F-A451-24B6CE5DFD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91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6B024-E8BF-42C5-A1FA-2EE55FB4FE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2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ABAD-17D3-4F22-AD76-EF51226C2C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7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7297E-DD1B-43DF-9C35-5ABE1B634F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38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D238-2E8D-4ACD-8B8D-F66D561988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49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7BADB-474D-43B0-BACB-252EE7F9D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54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10972-46DF-4CB3-904C-2EFD5AD0F7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16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C70D-840C-4AC1-A370-07FF72DA39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07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D696-C3F4-4E92-828E-AA81F6AA7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38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A890C-C4D7-46D5-B6D0-0D16E39908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7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CCDCB-587B-4866-9C38-D5EA6FB98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5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C1029-A854-46A9-B942-117902B4C9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24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50096-F94C-4752-9D29-EAC727FFB4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9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EBE7-B329-4CDA-A15B-A055DBB8BF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75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B8110-7F69-4837-825D-83DF51E17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80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1739E-A458-4552-8F54-AC82A150E7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76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17E6-449C-4AFC-BD64-DC7F9538A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39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7E1D-E536-46E4-98BC-ADC730C3F0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07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BE40-5A2D-4BD2-9802-76C514968C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74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E4B7D-6433-4A08-AFAF-830E35A38F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40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56B5-DDD3-4969-9C27-F4D3396D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7D7AF-105E-4FE6-B2B5-56D6625597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11A6-9086-4AA8-8E04-37CD9DF28E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98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6E8A0-E6F7-4B37-9588-2361586078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48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37ED-D948-4F82-9AD3-858D76FAB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1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354C-9CD3-4B41-8F06-343229DD72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76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F2897-9A28-4EC0-B12D-7729B4B9C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3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6059-DC04-4515-B1E5-492CF15D3E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56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413E-03E3-4FDF-94DC-DDFCD708F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30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7BADB-474D-43B0-BACB-252EE7F9D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2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10972-46DF-4CB3-904C-2EFD5AD0F7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45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C70D-840C-4AC1-A370-07FF72DA39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58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D696-C3F4-4E92-828E-AA81F6AA7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E594A-5235-45B4-9B9C-B18228A75B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0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A890C-C4D7-46D5-B6D0-0D16E39908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11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CCDCB-587B-4866-9C38-D5EA6FB98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16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50096-F94C-4752-9D29-EAC727FFB4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93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EBE7-B329-4CDA-A15B-A055DBB8BF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78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B8110-7F69-4837-825D-83DF51E17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35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1739E-A458-4552-8F54-AC82A150E7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5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17E6-449C-4AFC-BD64-DC7F9538A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93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7E1D-E536-46E4-98BC-ADC730C3F0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80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BE40-5A2D-4BD2-9802-76C514968C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43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E4B7D-6433-4A08-AFAF-830E35A38F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3AC7-4524-43BA-B386-78ED277D1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39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56B5-DDD3-4969-9C27-F4D3396D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8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7D7AF-105E-4FE6-B2B5-56D6625597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8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6E8A0-E6F7-4B37-9588-2361586078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47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37ED-D948-4F82-9AD3-858D76FAB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671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354C-9CD3-4B41-8F06-343229DD72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4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F2897-9A28-4EC0-B12D-7729B4B9C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091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6059-DC04-4515-B1E5-492CF15D3E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370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413E-03E3-4FDF-94DC-DDFCD708F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6B024-E8BF-42C5-A1FA-2EE55FB4FE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ABAD-17D3-4F22-AD76-EF51226C2C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5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02DAB0-51F0-45FD-9366-CD33B1B8DC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07F9-2959-4AC0-A429-A691FEA470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2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02DAB0-51F0-45FD-9366-CD33B1B8DC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C340E-B523-4B72-90A3-086B607DA0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7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D81AC3-F774-4C36-A1D4-8422C4E5F8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C340E-B523-4B72-90A3-086B607DA0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D81AC3-F774-4C36-A1D4-8422C4E5F8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B548-4DD6-4C16-AA65-88DDCE3E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792E982-AEF7-4BB6-B945-CFA7BBA8D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Picture 2" descr="C:\Users\Welcome\Desktop\hinh-nen-dien-thoai-hoa-cac-loai-hd-33.jpg">
            <a:extLst>
              <a:ext uri="{FF2B5EF4-FFF2-40B4-BE49-F238E27FC236}">
                <a16:creationId xmlns:a16="http://schemas.microsoft.com/office/drawing/2014/main" id="{67BD63B1-3F90-4BBA-9D68-9A6DBEE5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9A30B-BC32-4ECF-B422-1B18983FE498}"/>
              </a:ext>
            </a:extLst>
          </p:cNvPr>
          <p:cNvSpPr txBox="1"/>
          <p:nvPr/>
        </p:nvSpPr>
        <p:spPr>
          <a:xfrm>
            <a:off x="2754773" y="2613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422AF-66E4-4FC0-9175-6CD0308B2F7A}"/>
              </a:ext>
            </a:extLst>
          </p:cNvPr>
          <p:cNvSpPr txBox="1"/>
          <p:nvPr/>
        </p:nvSpPr>
        <p:spPr>
          <a:xfrm>
            <a:off x="2482516" y="2267438"/>
            <a:ext cx="465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7DDC6-5A78-4B99-98C6-FA349222628F}"/>
              </a:ext>
            </a:extLst>
          </p:cNvPr>
          <p:cNvSpPr txBox="1"/>
          <p:nvPr/>
        </p:nvSpPr>
        <p:spPr>
          <a:xfrm>
            <a:off x="3048000" y="28138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E5CDD-0260-4AB3-B849-72C2F7E08FCA}"/>
              </a:ext>
            </a:extLst>
          </p:cNvPr>
          <p:cNvSpPr txBox="1"/>
          <p:nvPr/>
        </p:nvSpPr>
        <p:spPr>
          <a:xfrm>
            <a:off x="3048000" y="330400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02D65-7BD6-4295-9255-18D0C351D9B5}"/>
              </a:ext>
            </a:extLst>
          </p:cNvPr>
          <p:cNvSpPr txBox="1"/>
          <p:nvPr/>
        </p:nvSpPr>
        <p:spPr>
          <a:xfrm>
            <a:off x="3048000" y="371099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7FEDD-86AA-43A3-89E8-C0C2BDC72CF6}"/>
              </a:ext>
            </a:extLst>
          </p:cNvPr>
          <p:cNvSpPr txBox="1"/>
          <p:nvPr/>
        </p:nvSpPr>
        <p:spPr>
          <a:xfrm>
            <a:off x="3352800" y="616838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2025 - 2026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EC86F7-B8B7-4CDE-82BD-71C66BBB5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40" y="2184783"/>
            <a:ext cx="4029805" cy="46943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11B91F-C7DB-4FB8-AFCC-EE397386C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516" y1="43906" x2="43906" y2="38125"/>
                        <a14:foregroundMark x1="43906" y1="38125" x2="52031" y2="42188"/>
                        <a14:foregroundMark x1="52031" y1="42188" x2="45156" y2="45781"/>
                        <a14:foregroundMark x1="45156" y1="45781" x2="44063" y2="39609"/>
                        <a14:foregroundMark x1="52656" y1="38750" x2="53594" y2="47422"/>
                        <a14:foregroundMark x1="53594" y1="47422" x2="52891" y2="47578"/>
                        <a14:foregroundMark x1="45703" y1="47578" x2="45703" y2="47578"/>
                        <a14:foregroundMark x1="51406" y1="35078" x2="58516" y2="35313"/>
                        <a14:foregroundMark x1="58516" y1="35313" x2="67813" y2="53906"/>
                        <a14:foregroundMark x1="67813" y1="53906" x2="51719" y2="62500"/>
                        <a14:foregroundMark x1="51719" y1="62500" x2="43047" y2="55469"/>
                        <a14:foregroundMark x1="43047" y1="55469" x2="42422" y2="53516"/>
                        <a14:foregroundMark x1="42422" y1="53516" x2="42422" y2="53516"/>
                        <a14:foregroundMark x1="38125" y1="44297" x2="53047" y2="36563"/>
                        <a14:foregroundMark x1="53047" y1="36563" x2="67734" y2="40469"/>
                        <a14:foregroundMark x1="67734" y1="40469" x2="72969" y2="50078"/>
                        <a14:foregroundMark x1="72969" y1="50078" x2="66172" y2="59453"/>
                        <a14:foregroundMark x1="66172" y1="59453" x2="49453" y2="61484"/>
                        <a14:foregroundMark x1="49453" y1="61484" x2="35859" y2="55313"/>
                        <a14:foregroundMark x1="35859" y1="55313" x2="31094" y2="48203"/>
                        <a14:foregroundMark x1="31094" y1="48203" x2="36875" y2="42578"/>
                        <a14:foregroundMark x1="36875" y1="42578" x2="41797" y2="40234"/>
                        <a14:foregroundMark x1="36641" y1="34844" x2="51875" y2="31406"/>
                        <a14:foregroundMark x1="51875" y1="31406" x2="65156" y2="41719"/>
                        <a14:foregroundMark x1="65156" y1="41719" x2="74141" y2="58047"/>
                        <a14:foregroundMark x1="74141" y1="58047" x2="65234" y2="65625"/>
                        <a14:foregroundMark x1="65234" y1="65625" x2="49141" y2="65078"/>
                        <a14:foregroundMark x1="49141" y1="65078" x2="41563" y2="57500"/>
                        <a14:foregroundMark x1="41563" y1="57500" x2="41484" y2="49688"/>
                        <a14:foregroundMark x1="41484" y1="49688" x2="46953" y2="46172"/>
                        <a14:foregroundMark x1="72969" y1="54531" x2="72969" y2="54531"/>
                        <a14:foregroundMark x1="40938" y1="30391" x2="56328" y2="29453"/>
                        <a14:foregroundMark x1="56328" y1="29453" x2="60938" y2="34688"/>
                        <a14:foregroundMark x1="60938" y1="34688" x2="62109" y2="37344"/>
                        <a14:foregroundMark x1="37656" y1="29922" x2="48906" y2="28438"/>
                        <a14:foregroundMark x1="48906" y1="28438" x2="59219" y2="28906"/>
                        <a14:foregroundMark x1="59219" y1="28906" x2="64453" y2="36406"/>
                        <a14:foregroundMark x1="64453" y1="36406" x2="64531" y2="36953"/>
                        <a14:foregroundMark x1="37109" y1="30391" x2="30469" y2="39688"/>
                        <a14:foregroundMark x1="30469" y1="39688" x2="27656" y2="48906"/>
                        <a14:foregroundMark x1="27656" y1="48906" x2="28828" y2="56484"/>
                        <a14:foregroundMark x1="28828" y1="56484" x2="36328" y2="67344"/>
                        <a14:foregroundMark x1="36328" y1="67344" x2="42578" y2="71328"/>
                        <a14:foregroundMark x1="42578" y1="71328" x2="50625" y2="73672"/>
                        <a14:foregroundMark x1="50625" y1="73672" x2="59766" y2="72969"/>
                        <a14:foregroundMark x1="59766" y1="72969" x2="60859" y2="72422"/>
                        <a14:foregroundMark x1="46094" y1="51875" x2="57422" y2="50234"/>
                        <a14:foregroundMark x1="57422" y1="50234" x2="49922" y2="55078"/>
                        <a14:foregroundMark x1="49922" y1="55078" x2="48125" y2="53984"/>
                        <a14:foregroundMark x1="55781" y1="46953" x2="55781" y2="4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1" y="796162"/>
            <a:ext cx="1835149" cy="16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074" y="3198167"/>
            <a:ext cx="822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268" name="Picture 4" descr="Hoa violet có nguồn gốc từ nước nào, là hoa gì, có màu gì? - Fes Việt">
            <a:extLst>
              <a:ext uri="{FF2B5EF4-FFF2-40B4-BE49-F238E27FC236}">
                <a16:creationId xmlns:a16="http://schemas.microsoft.com/office/drawing/2014/main" id="{16249B36-F80B-477F-B525-76C78B6B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4399547" cy="31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oa lay ơn và những điều thú vị bạn chưa biết">
            <a:extLst>
              <a:ext uri="{FF2B5EF4-FFF2-40B4-BE49-F238E27FC236}">
                <a16:creationId xmlns:a16="http://schemas.microsoft.com/office/drawing/2014/main" id="{17947635-FCBA-4E2C-9AA3-90D46E22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399547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oa thược dược trong nỗi nhớ chiều xuân - Báo Khánh Hòa điện tử">
            <a:extLst>
              <a:ext uri="{FF2B5EF4-FFF2-40B4-BE49-F238E27FC236}">
                <a16:creationId xmlns:a16="http://schemas.microsoft.com/office/drawing/2014/main" id="{B4156D80-648F-431A-8F01-36472234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3810001"/>
            <a:ext cx="4399547" cy="30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TOP】Hạt Giống Hoa Cánh Bướm, có hình dạng như cánh bướm, dễ trồng dễ chăm  sóc">
            <a:extLst>
              <a:ext uri="{FF2B5EF4-FFF2-40B4-BE49-F238E27FC236}">
                <a16:creationId xmlns:a16="http://schemas.microsoft.com/office/drawing/2014/main" id="{12DEDB8A-A7F0-477F-A139-7EA70E2B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399547" cy="30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3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e58">
            <a:extLst>
              <a:ext uri="{FF2B5EF4-FFF2-40B4-BE49-F238E27FC236}">
                <a16:creationId xmlns:a16="http://schemas.microsoft.com/office/drawing/2014/main" id="{363C21F7-BAAA-45D3-A025-4F0BA546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0C1A8-626D-4B02-938F-95E4A06EA07C}"/>
              </a:ext>
            </a:extLst>
          </p:cNvPr>
          <p:cNvSpPr txBox="1"/>
          <p:nvPr/>
        </p:nvSpPr>
        <p:spPr>
          <a:xfrm>
            <a:off x="1981200" y="3124200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Cô  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8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D1B7-1C6E-43A4-8D06-36C932A4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3F74D-4D5C-4715-AD1B-30BC742EC592}"/>
              </a:ext>
            </a:extLst>
          </p:cNvPr>
          <p:cNvSpPr txBox="1"/>
          <p:nvPr/>
        </p:nvSpPr>
        <p:spPr>
          <a:xfrm>
            <a:off x="685800" y="1295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MỤC ĐÍCH YÊU CẦU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/>
                <a:ea typeface="Times New Roman"/>
                <a:cs typeface="+mn-cs"/>
              </a:rPr>
              <a:t>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thời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mùa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tên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nở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mùa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xuân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Kỹ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năng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: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kỹ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năng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nói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đủ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Rõ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ràng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nói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ngọng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biệt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quả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màu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sắc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hoa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Thái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hứng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thú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tham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hoạt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192700"/>
      </p:ext>
    </p:extLst>
  </p:cSld>
  <p:clrMapOvr>
    <a:masterClrMapping/>
  </p:clrMapOvr>
  <p:transition spd="med"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e58">
            <a:extLst>
              <a:ext uri="{FF2B5EF4-FFF2-40B4-BE49-F238E27FC236}">
                <a16:creationId xmlns:a16="http://schemas.microsoft.com/office/drawing/2014/main" id="{207AA66A-B8EA-4ADD-A64E-0F2EEB9D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037968-6D87-4EBA-90C2-FC4083E4CBAE}"/>
              </a:ext>
            </a:extLst>
          </p:cNvPr>
          <p:cNvSpPr txBox="1"/>
          <p:nvPr/>
        </p:nvSpPr>
        <p:spPr>
          <a:xfrm>
            <a:off x="1752600" y="1524000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CHUẨN 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/>
                <a:ea typeface="Times New Roman"/>
                <a:cs typeface="+mn-cs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algn="l"/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mùa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xuân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hát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Sắp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rồi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ngồi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phục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gọn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gàng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05561"/>
      </p:ext>
    </p:extLst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De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609600" y="914400"/>
            <a:ext cx="8077200" cy="4572000"/>
          </a:xfrm>
          <a:prstGeom prst="cloudCallout">
            <a:avLst>
              <a:gd name="adj1" fmla="val -30014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pt-BR" sz="2800" b="1" dirty="0">
                <a:solidFill>
                  <a:srgbClr val="002060"/>
                </a:solidFill>
                <a:effectLst/>
                <a:latin typeface=".VnTime"/>
                <a:ea typeface="Times New Roman"/>
              </a:rPr>
              <a:t>1</a:t>
            </a:r>
            <a:r>
              <a:rPr lang="pt-BR" sz="2800" b="1" dirty="0">
                <a:solidFill>
                  <a:srgbClr val="002060"/>
                </a:solidFill>
                <a:latin typeface=".VnTime"/>
                <a:ea typeface="Times New Roman"/>
              </a:rPr>
              <a:t>.Ổ</a:t>
            </a:r>
            <a:r>
              <a:rPr lang="pt-BR" sz="2800" b="1" dirty="0">
                <a:solidFill>
                  <a:srgbClr val="002060"/>
                </a:solidFill>
                <a:effectLst/>
                <a:latin typeface=".VnTime"/>
                <a:ea typeface="Times New Roman"/>
              </a:rPr>
              <a:t>n ®Þnh tæ chøc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hát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Sắp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tết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371600" y="2895600"/>
            <a:ext cx="7048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60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pham thi hong la 9</a:t>
            </a:r>
          </a:p>
        </p:txBody>
      </p:sp>
      <p:pic>
        <p:nvPicPr>
          <p:cNvPr id="109572" name="Picture 2" descr="EJ023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285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219200" y="1510099"/>
            <a:ext cx="76962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mưa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đâm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đâu?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đâu? </a:t>
            </a:r>
          </a:p>
          <a:p>
            <a:pPr marL="285750" indent="-285750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mai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gì?cánh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đâu?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thêm cho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hoa lay ơn, hoa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hoa vi ô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truyền:các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đẹp,được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chơi,được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lixi,được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đẹp,được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 dân gian.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2CF66-FBA3-4C9A-945B-52F284C3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019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Mùa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xuân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như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nào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?(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mưa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phùn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cây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cối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đâm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trồi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nảy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lộc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chemeClr val="bg1"/>
                </a:solidFill>
              </a:rPr>
              <a:t>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oa Hồng - Nữ Hoàng Của Các Loài Hoa | Hello Hoa">
            <a:extLst>
              <a:ext uri="{FF2B5EF4-FFF2-40B4-BE49-F238E27FC236}">
                <a16:creationId xmlns:a16="http://schemas.microsoft.com/office/drawing/2014/main" id="{BA8BBC57-0F55-47D6-901D-2EF800D5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" y="3657600"/>
            <a:ext cx="450451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2A7494-E2D7-42A2-9053-0561C79B9EF3}"/>
              </a:ext>
            </a:extLst>
          </p:cNvPr>
          <p:cNvSpPr txBox="1"/>
          <p:nvPr/>
        </p:nvSpPr>
        <p:spPr>
          <a:xfrm>
            <a:off x="685800" y="3197237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Trong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mùa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xuân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thường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hoa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gì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9220" name="Picture 4" descr="Hơn 14.200 Hoa đào Bức ảnh ảnh, hình chụp &amp; hình ảnh trả phí ...">
            <a:extLst>
              <a:ext uri="{FF2B5EF4-FFF2-40B4-BE49-F238E27FC236}">
                <a16:creationId xmlns:a16="http://schemas.microsoft.com/office/drawing/2014/main" id="{B78F46CD-55E3-4707-8EF0-AE751933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08" y="76201"/>
            <a:ext cx="4387210" cy="30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ơn 7.400 Hoa Mai ảnh, hình chụp &amp; hình ảnh trả phí bản ...">
            <a:extLst>
              <a:ext uri="{FF2B5EF4-FFF2-40B4-BE49-F238E27FC236}">
                <a16:creationId xmlns:a16="http://schemas.microsoft.com/office/drawing/2014/main" id="{78786EFF-8BB5-4A15-9578-B1B3BF7F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" y="0"/>
            <a:ext cx="4504518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oa Cúc Đại Đóa - Cách trồng và ý nghĩa của Hoa Cúc Đại Đóa">
            <a:extLst>
              <a:ext uri="{FF2B5EF4-FFF2-40B4-BE49-F238E27FC236}">
                <a16:creationId xmlns:a16="http://schemas.microsoft.com/office/drawing/2014/main" id="{983915F8-26B8-47EA-92F0-A80E24B4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657599"/>
            <a:ext cx="4387210" cy="31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0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ơn 14.200 Hoa đào Bức ảnh ảnh, hình chụp &amp; hình ảnh trả phí ...">
            <a:extLst>
              <a:ext uri="{FF2B5EF4-FFF2-40B4-BE49-F238E27FC236}">
                <a16:creationId xmlns:a16="http://schemas.microsoft.com/office/drawing/2014/main" id="{92EF8EE5-805F-4FA9-9DED-9D2FCE8B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7162800" cy="990600"/>
          </a:xfrm>
        </p:spPr>
        <p:txBody>
          <a:bodyPr/>
          <a:lstStyle/>
          <a:p>
            <a:pPr marL="0" indent="0">
              <a:buNone/>
            </a:pPr>
            <a:r>
              <a:rPr lang="vi-VN" sz="2400" dirty="0"/>
              <a:t>- Cô </a:t>
            </a:r>
            <a:r>
              <a:rPr lang="vi-VN" sz="2400" dirty="0" err="1"/>
              <a:t>hỏi</a:t>
            </a:r>
            <a:r>
              <a:rPr lang="vi-VN" sz="2400" dirty="0"/>
              <a:t> </a:t>
            </a:r>
            <a:r>
              <a:rPr lang="vi-VN" sz="2400" dirty="0" err="1"/>
              <a:t>trẻ</a:t>
            </a:r>
            <a:r>
              <a:rPr lang="vi-VN" sz="2400" dirty="0"/>
              <a:t> hoa </a:t>
            </a:r>
            <a:r>
              <a:rPr lang="vi-VN" sz="2400" dirty="0" err="1"/>
              <a:t>đào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màu</a:t>
            </a:r>
            <a:r>
              <a:rPr lang="vi-VN" sz="2400" dirty="0"/>
              <a:t> </a:t>
            </a:r>
            <a:r>
              <a:rPr lang="vi-VN" sz="2400" dirty="0" err="1"/>
              <a:t>gì</a:t>
            </a:r>
            <a:r>
              <a:rPr lang="vi-VN" sz="2400" dirty="0"/>
              <a:t> </a:t>
            </a:r>
            <a:r>
              <a:rPr lang="en-US" sz="2400" dirty="0"/>
              <a:t>?</a:t>
            </a:r>
            <a:r>
              <a:rPr lang="vi-VN" sz="2400" dirty="0" err="1"/>
              <a:t>cánh</a:t>
            </a:r>
            <a:r>
              <a:rPr lang="vi-VN" sz="2400" dirty="0"/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dirty="0"/>
              <a:t> đâu?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41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ơn 7.400 Hoa Mai ảnh, hình chụp &amp; hình ảnh trả phí bản ...">
            <a:extLst>
              <a:ext uri="{FF2B5EF4-FFF2-40B4-BE49-F238E27FC236}">
                <a16:creationId xmlns:a16="http://schemas.microsoft.com/office/drawing/2014/main" id="{96B9D928-F292-4725-B91A-69D169AEE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80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5105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gì?cánh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 đâu?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520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414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.VnTime</vt:lpstr>
      <vt:lpstr>Arial</vt:lpstr>
      <vt:lpstr>Times New Roman</vt:lpstr>
      <vt:lpstr>Default Design</vt:lpstr>
      <vt:lpstr>1_Default Design</vt:lpstr>
      <vt:lpstr>3_Default Design</vt:lpstr>
      <vt:lpstr>4_Default Design</vt:lpstr>
      <vt:lpstr>5_Default Design</vt:lpstr>
      <vt:lpstr>6_Default Design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bui</cp:lastModifiedBy>
  <cp:revision>26</cp:revision>
  <dcterms:created xsi:type="dcterms:W3CDTF">2014-02-07T16:07:29Z</dcterms:created>
  <dcterms:modified xsi:type="dcterms:W3CDTF">2025-02-08T13:48:19Z</dcterms:modified>
</cp:coreProperties>
</file>