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Welcome\Desktop\hinh-nen-dien-thoai-hoa-cac-loai-hd-33.jpg">
            <a:extLst>
              <a:ext uri="{FF2B5EF4-FFF2-40B4-BE49-F238E27FC236}">
                <a16:creationId xmlns:a16="http://schemas.microsoft.com/office/drawing/2014/main" id="{52C40925-0310-4D42-8895-9970A15A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841749" y="145462"/>
            <a:ext cx="66601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 HƯNG</a:t>
            </a:r>
            <a:endParaRPr lang="en-US" alt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THƯỢNG THANH</a:t>
            </a:r>
            <a:endParaRPr lang="en-US" alt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2185226" y="2723585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3367583" y="3872805"/>
            <a:ext cx="5852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Giáo viên: Phạm Thị Khoa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47471" y="5970390"/>
            <a:ext cx="4410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2025 - 2026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B1ABD-36A5-311B-74DD-9DDB67778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63" y="1253458"/>
            <a:ext cx="1056880" cy="9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D668-E354-457A-89C0-0D13724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60693-A6C7-4DFB-BBED-4FC1AEC3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44"/>
            <a:ext cx="12192000" cy="6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68D19-45E3-40D9-ABB0-A8070478A623}"/>
              </a:ext>
            </a:extLst>
          </p:cNvPr>
          <p:cNvSpPr txBox="1"/>
          <p:nvPr/>
        </p:nvSpPr>
        <p:spPr>
          <a:xfrm>
            <a:off x="3179928" y="1337843"/>
            <a:ext cx="61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77AC-8ECC-41BD-8322-90441C5B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CEA7-6949-4F51-9DCD-D74FCEEC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76B42-6563-4AB6-A25C-351060E1235C}"/>
              </a:ext>
            </a:extLst>
          </p:cNvPr>
          <p:cNvSpPr txBox="1"/>
          <p:nvPr/>
        </p:nvSpPr>
        <p:spPr>
          <a:xfrm>
            <a:off x="3307308" y="2052401"/>
            <a:ext cx="72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9805B-0EAF-4654-B589-610DB3C9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03" y="3037420"/>
            <a:ext cx="4258386" cy="24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A60D-FC4D-4D95-A856-BBC42FB8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7835-5D2F-42A9-9097-303CC492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2192000" cy="684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4E9FD-A8AC-4758-A079-DF0ED6829F2B}"/>
              </a:ext>
            </a:extLst>
          </p:cNvPr>
          <p:cNvSpPr txBox="1"/>
          <p:nvPr/>
        </p:nvSpPr>
        <p:spPr>
          <a:xfrm>
            <a:off x="4544704" y="1501254"/>
            <a:ext cx="45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59408-AE79-4724-9E0C-3A4A84B8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63" y="2179748"/>
            <a:ext cx="5131558" cy="265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FD57F-7ED9-49B5-9B83-1FF925F3133A}"/>
              </a:ext>
            </a:extLst>
          </p:cNvPr>
          <p:cNvSpPr txBox="1"/>
          <p:nvPr/>
        </p:nvSpPr>
        <p:spPr>
          <a:xfrm>
            <a:off x="4075563" y="5356746"/>
            <a:ext cx="57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6D93A-09A0-43B4-A747-C7A74EA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77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A5E78-BB28-4BE8-B7DD-F607FD5CA12E}"/>
              </a:ext>
            </a:extLst>
          </p:cNvPr>
          <p:cNvSpPr txBox="1"/>
          <p:nvPr/>
        </p:nvSpPr>
        <p:spPr>
          <a:xfrm>
            <a:off x="4463387" y="1640959"/>
            <a:ext cx="54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4A6C-B2E2-420D-9907-D5DFE6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4" y="2459576"/>
            <a:ext cx="3954532" cy="24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CB86-45E7-48A8-BFE5-2C1A7E751ADE}"/>
              </a:ext>
            </a:extLst>
          </p:cNvPr>
          <p:cNvSpPr txBox="1"/>
          <p:nvPr/>
        </p:nvSpPr>
        <p:spPr>
          <a:xfrm>
            <a:off x="3625187" y="5186378"/>
            <a:ext cx="489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3F971-EB17-440E-9B35-FC98432B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12192000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A3CB3-D769-4224-847E-0144145F67AE}"/>
              </a:ext>
            </a:extLst>
          </p:cNvPr>
          <p:cNvSpPr txBox="1"/>
          <p:nvPr/>
        </p:nvSpPr>
        <p:spPr>
          <a:xfrm>
            <a:off x="4135271" y="148126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37C3-4023-40DB-A99A-2F5723F1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3" y="2332378"/>
            <a:ext cx="3360053" cy="252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DEB6A-1995-490F-8C87-54215D11E94A}"/>
              </a:ext>
            </a:extLst>
          </p:cNvPr>
          <p:cNvSpPr txBox="1"/>
          <p:nvPr/>
        </p:nvSpPr>
        <p:spPr>
          <a:xfrm>
            <a:off x="3414214" y="5087416"/>
            <a:ext cx="53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D82B-1210-436A-96CE-0E44837A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C606-7ACB-48AB-A644-74C4C60F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B5F8A-7ACC-4792-92B4-2CCFB59AEA44}"/>
              </a:ext>
            </a:extLst>
          </p:cNvPr>
          <p:cNvSpPr txBox="1"/>
          <p:nvPr/>
        </p:nvSpPr>
        <p:spPr>
          <a:xfrm>
            <a:off x="4776716" y="1569493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5585F-3F8A-4561-A418-B8859DC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2360806"/>
            <a:ext cx="3653122" cy="2136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794A7-3D63-4505-8ED7-B896B116CBF3}"/>
              </a:ext>
            </a:extLst>
          </p:cNvPr>
          <p:cNvSpPr txBox="1"/>
          <p:nvPr/>
        </p:nvSpPr>
        <p:spPr>
          <a:xfrm>
            <a:off x="4776716" y="5131558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2281450" y="2929589"/>
            <a:ext cx="82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77D-0A8A-4D4C-9A3C-A5660C7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4D57-CAF0-470B-8298-72E9BF53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A1767-EBCC-4D97-8F23-8C78DA3A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6"/>
            <a:ext cx="12192000" cy="686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3F03A-D8A4-4607-9FFD-BC51D2095196}"/>
              </a:ext>
            </a:extLst>
          </p:cNvPr>
          <p:cNvSpPr txBox="1"/>
          <p:nvPr/>
        </p:nvSpPr>
        <p:spPr>
          <a:xfrm>
            <a:off x="2279176" y="2483893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2405E-47EC-48DA-834F-5FCE291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4060-C6D4-46BE-AC6D-4295BFCED7C2}"/>
              </a:ext>
            </a:extLst>
          </p:cNvPr>
          <p:cNvSpPr txBox="1"/>
          <p:nvPr/>
        </p:nvSpPr>
        <p:spPr>
          <a:xfrm>
            <a:off x="2143836" y="2055813"/>
            <a:ext cx="702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545910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859809" y="1746913"/>
            <a:ext cx="963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1.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thức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nhớ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thơ,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giả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Hiểu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nội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dung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vẻ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đẹp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ngày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qua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trả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hỏi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rõ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ràng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đủ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Phát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triển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ngôn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mạch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cùng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cuối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3.Thái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độ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ý,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tập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trung trong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giờ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gìn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bản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sắc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văn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tộc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loại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hoa,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loa,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chiếu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minh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họa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thơ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tết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rồi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ra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vườn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chơi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278F-7CE8-4655-A12C-34231A43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48AE8-63A7-4EE0-A723-CE557BF9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990707"/>
            <a:ext cx="5991366" cy="3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570D-0D83-47F0-9BC3-8B5AE7C3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70E9-5BE8-4D6C-9E6C-DC4F0CE4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1412195"/>
            <a:ext cx="4626591" cy="275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608EF-E329-45AD-9A0D-D6F6659EDA6F}"/>
              </a:ext>
            </a:extLst>
          </p:cNvPr>
          <p:cNvSpPr txBox="1"/>
          <p:nvPr/>
        </p:nvSpPr>
        <p:spPr>
          <a:xfrm>
            <a:off x="3794078" y="4585648"/>
            <a:ext cx="52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0C01-E3E1-45B9-94DF-BE510419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A90BC-E484-47CF-A292-D905A968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5" b="12809"/>
          <a:stretch/>
        </p:blipFill>
        <p:spPr>
          <a:xfrm>
            <a:off x="3264088" y="435377"/>
            <a:ext cx="5279409" cy="3304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AF2E4-E49C-42C2-A1E7-B64E06B413BB}"/>
              </a:ext>
            </a:extLst>
          </p:cNvPr>
          <p:cNvSpPr txBox="1"/>
          <p:nvPr/>
        </p:nvSpPr>
        <p:spPr>
          <a:xfrm>
            <a:off x="3548418" y="4001294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1109-14DB-465A-BFA2-D9AB2D54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AACBC-3C54-49FC-948B-F055C35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26" y="445423"/>
            <a:ext cx="4664976" cy="349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639F-2F32-4F58-875B-0701543684CF}"/>
              </a:ext>
            </a:extLst>
          </p:cNvPr>
          <p:cNvSpPr txBox="1"/>
          <p:nvPr/>
        </p:nvSpPr>
        <p:spPr>
          <a:xfrm>
            <a:off x="3493827" y="4326340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AD009-5F31-414A-AAE3-0286CAF615A0}"/>
              </a:ext>
            </a:extLst>
          </p:cNvPr>
          <p:cNvSpPr txBox="1"/>
          <p:nvPr/>
        </p:nvSpPr>
        <p:spPr>
          <a:xfrm>
            <a:off x="3179928" y="4429919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B98F-58CE-479F-9943-4A96F219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2" y="1122363"/>
            <a:ext cx="5049317" cy="2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393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Anh Van</cp:lastModifiedBy>
  <cp:revision>13</cp:revision>
  <dcterms:created xsi:type="dcterms:W3CDTF">2022-02-12T12:47:49Z</dcterms:created>
  <dcterms:modified xsi:type="dcterms:W3CDTF">2026-02-01T06:44:07Z</dcterms:modified>
</cp:coreProperties>
</file>