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2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F992-3F5D-4F5C-B596-226ED776CB88}"/>
              </a:ext>
            </a:extLst>
          </p:cNvPr>
          <p:cNvSpPr txBox="1"/>
          <p:nvPr/>
        </p:nvSpPr>
        <p:spPr>
          <a:xfrm>
            <a:off x="2866028" y="181480"/>
            <a:ext cx="66601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THANH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C1F6D5-3920-4413-9874-D1FE34BE01DA}"/>
              </a:ext>
            </a:extLst>
          </p:cNvPr>
          <p:cNvSpPr txBox="1"/>
          <p:nvPr/>
        </p:nvSpPr>
        <p:spPr>
          <a:xfrm>
            <a:off x="2367542" y="2560469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A2619-5EB4-465B-9EED-564176768E29}"/>
              </a:ext>
            </a:extLst>
          </p:cNvPr>
          <p:cNvSpPr txBox="1"/>
          <p:nvPr/>
        </p:nvSpPr>
        <p:spPr>
          <a:xfrm>
            <a:off x="3169692" y="3565239"/>
            <a:ext cx="585261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Giáo viên: Phạm Thị Khoa</a:t>
            </a:r>
          </a:p>
          <a:p>
            <a:pPr algn="ctr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2025-2026.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8BC80-74FF-B455-6203-57F8B538A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1144487"/>
            <a:ext cx="1151944" cy="102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397</Words>
  <Application>Microsoft Office PowerPoint</Application>
  <PresentationFormat>Widescreen</PresentationFormat>
  <Paragraphs>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6</cp:revision>
  <dcterms:created xsi:type="dcterms:W3CDTF">2022-02-12T12:47:49Z</dcterms:created>
  <dcterms:modified xsi:type="dcterms:W3CDTF">2026-01-04T09:18:28Z</dcterms:modified>
</cp:coreProperties>
</file>